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handoutMasterIdLst>
    <p:handoutMasterId r:id="rId18"/>
  </p:handoutMasterIdLst>
  <p:sldIdLst>
    <p:sldId id="256" r:id="rId2"/>
    <p:sldId id="258" r:id="rId3"/>
    <p:sldId id="257" r:id="rId4"/>
    <p:sldId id="259" r:id="rId5"/>
    <p:sldId id="260" r:id="rId6"/>
    <p:sldId id="275" r:id="rId7"/>
    <p:sldId id="261" r:id="rId8"/>
    <p:sldId id="262" r:id="rId9"/>
    <p:sldId id="263" r:id="rId10"/>
    <p:sldId id="264" r:id="rId11"/>
    <p:sldId id="267" r:id="rId12"/>
    <p:sldId id="272" r:id="rId13"/>
    <p:sldId id="268" r:id="rId14"/>
    <p:sldId id="269" r:id="rId15"/>
    <p:sldId id="265" r:id="rId16"/>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rood, David: FedNor" initials="FDF" lastIdx="5" clrIdx="0"/>
  <p:cmAuthor id="1" name="Williamson, Brian: FedNor (ONT-ONT)" initials="WBF(" lastIdx="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34" autoAdjust="0"/>
    <p:restoredTop sz="80866" autoAdjust="0"/>
  </p:normalViewPr>
  <p:slideViewPr>
    <p:cSldViewPr>
      <p:cViewPr>
        <p:scale>
          <a:sx n="96" d="100"/>
          <a:sy n="96" d="100"/>
        </p:scale>
        <p:origin x="-1109" y="216"/>
      </p:cViewPr>
      <p:guideLst>
        <p:guide orient="horz" pos="2160"/>
        <p:guide pos="2880"/>
      </p:guideLst>
    </p:cSldViewPr>
  </p:slideViewPr>
  <p:notesTextViewPr>
    <p:cViewPr>
      <p:scale>
        <a:sx n="1" d="1"/>
        <a:sy n="1" d="1"/>
      </p:scale>
      <p:origin x="0" y="0"/>
    </p:cViewPr>
  </p:notesTextViewPr>
  <p:sorterViewPr>
    <p:cViewPr>
      <p:scale>
        <a:sx n="125" d="100"/>
        <a:sy n="12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43979" cy="465616"/>
          </a:xfrm>
          <a:prstGeom prst="rect">
            <a:avLst/>
          </a:prstGeom>
        </p:spPr>
        <p:txBody>
          <a:bodyPr vert="horz" lIns="91903" tIns="45952" rIns="91903" bIns="45952" rtlCol="0"/>
          <a:lstStyle>
            <a:lvl1pPr algn="l">
              <a:defRPr sz="1200"/>
            </a:lvl1pPr>
          </a:lstStyle>
          <a:p>
            <a:endParaRPr lang="en-CA"/>
          </a:p>
        </p:txBody>
      </p:sp>
      <p:sp>
        <p:nvSpPr>
          <p:cNvPr id="3" name="Date Placeholder 2"/>
          <p:cNvSpPr>
            <a:spLocks noGrp="1"/>
          </p:cNvSpPr>
          <p:nvPr>
            <p:ph type="dt" sz="quarter" idx="1"/>
          </p:nvPr>
        </p:nvSpPr>
        <p:spPr>
          <a:xfrm>
            <a:off x="3977532" y="0"/>
            <a:ext cx="3043979" cy="465616"/>
          </a:xfrm>
          <a:prstGeom prst="rect">
            <a:avLst/>
          </a:prstGeom>
        </p:spPr>
        <p:txBody>
          <a:bodyPr vert="horz" lIns="91903" tIns="45952" rIns="91903" bIns="45952" rtlCol="0"/>
          <a:lstStyle>
            <a:lvl1pPr algn="r">
              <a:defRPr sz="1200"/>
            </a:lvl1pPr>
          </a:lstStyle>
          <a:p>
            <a:fld id="{534E8C52-9A82-4588-8955-F68003422785}" type="datetimeFigureOut">
              <a:rPr lang="en-CA" smtClean="0"/>
              <a:t>26/07/2017</a:t>
            </a:fld>
            <a:endParaRPr lang="en-CA"/>
          </a:p>
        </p:txBody>
      </p:sp>
      <p:sp>
        <p:nvSpPr>
          <p:cNvPr id="4" name="Footer Placeholder 3"/>
          <p:cNvSpPr>
            <a:spLocks noGrp="1"/>
          </p:cNvSpPr>
          <p:nvPr>
            <p:ph type="ftr" sz="quarter" idx="2"/>
          </p:nvPr>
        </p:nvSpPr>
        <p:spPr>
          <a:xfrm>
            <a:off x="2" y="8841885"/>
            <a:ext cx="3043979" cy="465616"/>
          </a:xfrm>
          <a:prstGeom prst="rect">
            <a:avLst/>
          </a:prstGeom>
        </p:spPr>
        <p:txBody>
          <a:bodyPr vert="horz" lIns="91903" tIns="45952" rIns="91903" bIns="45952" rtlCol="0" anchor="b"/>
          <a:lstStyle>
            <a:lvl1pPr algn="l">
              <a:defRPr sz="1200"/>
            </a:lvl1pPr>
          </a:lstStyle>
          <a:p>
            <a:endParaRPr lang="en-CA"/>
          </a:p>
        </p:txBody>
      </p:sp>
      <p:sp>
        <p:nvSpPr>
          <p:cNvPr id="5" name="Slide Number Placeholder 4"/>
          <p:cNvSpPr>
            <a:spLocks noGrp="1"/>
          </p:cNvSpPr>
          <p:nvPr>
            <p:ph type="sldNum" sz="quarter" idx="3"/>
          </p:nvPr>
        </p:nvSpPr>
        <p:spPr>
          <a:xfrm>
            <a:off x="3977532" y="8841885"/>
            <a:ext cx="3043979" cy="465616"/>
          </a:xfrm>
          <a:prstGeom prst="rect">
            <a:avLst/>
          </a:prstGeom>
        </p:spPr>
        <p:txBody>
          <a:bodyPr vert="horz" lIns="91903" tIns="45952" rIns="91903" bIns="45952" rtlCol="0" anchor="b"/>
          <a:lstStyle>
            <a:lvl1pPr algn="r">
              <a:defRPr sz="1200"/>
            </a:lvl1pPr>
          </a:lstStyle>
          <a:p>
            <a:fld id="{61B6BFE0-B7E9-44CB-94B8-EB706ACA1D8F}" type="slidenum">
              <a:rPr lang="en-CA" smtClean="0"/>
              <a:t>‹#›</a:t>
            </a:fld>
            <a:endParaRPr lang="en-CA"/>
          </a:p>
        </p:txBody>
      </p:sp>
    </p:spTree>
    <p:extLst>
      <p:ext uri="{BB962C8B-B14F-4D97-AF65-F5344CB8AC3E}">
        <p14:creationId xmlns:p14="http://schemas.microsoft.com/office/powerpoint/2010/main" val="26633681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01" tIns="46650" rIns="93301" bIns="46650" rtlCol="0"/>
          <a:lstStyle>
            <a:lvl1pPr algn="l">
              <a:defRPr sz="1200"/>
            </a:lvl1pPr>
          </a:lstStyle>
          <a:p>
            <a:endParaRPr lang="en-CA"/>
          </a:p>
        </p:txBody>
      </p:sp>
      <p:sp>
        <p:nvSpPr>
          <p:cNvPr id="3" name="Date Placeholder 2"/>
          <p:cNvSpPr>
            <a:spLocks noGrp="1"/>
          </p:cNvSpPr>
          <p:nvPr>
            <p:ph type="dt" idx="1"/>
          </p:nvPr>
        </p:nvSpPr>
        <p:spPr>
          <a:xfrm>
            <a:off x="3978133" y="0"/>
            <a:ext cx="3043343" cy="465455"/>
          </a:xfrm>
          <a:prstGeom prst="rect">
            <a:avLst/>
          </a:prstGeom>
        </p:spPr>
        <p:txBody>
          <a:bodyPr vert="horz" lIns="93301" tIns="46650" rIns="93301" bIns="46650" rtlCol="0"/>
          <a:lstStyle>
            <a:lvl1pPr algn="r">
              <a:defRPr sz="1200"/>
            </a:lvl1pPr>
          </a:lstStyle>
          <a:p>
            <a:fld id="{C4CE1629-B16C-4214-AF7A-2900236EFBB2}" type="datetimeFigureOut">
              <a:rPr lang="en-CA" smtClean="0"/>
              <a:t>26/07/2017</a:t>
            </a:fld>
            <a:endParaRPr lang="en-CA"/>
          </a:p>
        </p:txBody>
      </p:sp>
      <p:sp>
        <p:nvSpPr>
          <p:cNvPr id="4" name="Slide Image Placeholder 3"/>
          <p:cNvSpPr>
            <a:spLocks noGrp="1" noRot="1" noChangeAspect="1"/>
          </p:cNvSpPr>
          <p:nvPr>
            <p:ph type="sldImg" idx="2"/>
          </p:nvPr>
        </p:nvSpPr>
        <p:spPr>
          <a:xfrm>
            <a:off x="1184275" y="696913"/>
            <a:ext cx="4654550" cy="3492500"/>
          </a:xfrm>
          <a:prstGeom prst="rect">
            <a:avLst/>
          </a:prstGeom>
          <a:noFill/>
          <a:ln w="12700">
            <a:solidFill>
              <a:prstClr val="black"/>
            </a:solidFill>
          </a:ln>
        </p:spPr>
        <p:txBody>
          <a:bodyPr vert="horz" lIns="93301" tIns="46650" rIns="93301" bIns="46650" rtlCol="0" anchor="ctr"/>
          <a:lstStyle/>
          <a:p>
            <a:endParaRPr lang="en-CA"/>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01" tIns="46650" rIns="93301" bIns="4665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842029"/>
            <a:ext cx="3043343" cy="465455"/>
          </a:xfrm>
          <a:prstGeom prst="rect">
            <a:avLst/>
          </a:prstGeom>
        </p:spPr>
        <p:txBody>
          <a:bodyPr vert="horz" lIns="93301" tIns="46650" rIns="93301" bIns="46650" rtlCol="0" anchor="b"/>
          <a:lstStyle>
            <a:lvl1pPr algn="l">
              <a:defRPr sz="1200"/>
            </a:lvl1pPr>
          </a:lstStyle>
          <a:p>
            <a:endParaRPr lang="en-CA"/>
          </a:p>
        </p:txBody>
      </p:sp>
      <p:sp>
        <p:nvSpPr>
          <p:cNvPr id="7" name="Slide Number Placeholder 6"/>
          <p:cNvSpPr>
            <a:spLocks noGrp="1"/>
          </p:cNvSpPr>
          <p:nvPr>
            <p:ph type="sldNum" sz="quarter" idx="5"/>
          </p:nvPr>
        </p:nvSpPr>
        <p:spPr>
          <a:xfrm>
            <a:off x="3978133" y="8842029"/>
            <a:ext cx="3043343" cy="465455"/>
          </a:xfrm>
          <a:prstGeom prst="rect">
            <a:avLst/>
          </a:prstGeom>
        </p:spPr>
        <p:txBody>
          <a:bodyPr vert="horz" lIns="93301" tIns="46650" rIns="93301" bIns="46650" rtlCol="0" anchor="b"/>
          <a:lstStyle>
            <a:lvl1pPr algn="r">
              <a:defRPr sz="1200"/>
            </a:lvl1pPr>
          </a:lstStyle>
          <a:p>
            <a:fld id="{CC5D3654-9DE3-43F5-B430-AE9F866B39CF}" type="slidenum">
              <a:rPr lang="en-CA" smtClean="0"/>
              <a:t>‹#›</a:t>
            </a:fld>
            <a:endParaRPr lang="en-CA"/>
          </a:p>
        </p:txBody>
      </p:sp>
    </p:spTree>
    <p:extLst>
      <p:ext uri="{BB962C8B-B14F-4D97-AF65-F5344CB8AC3E}">
        <p14:creationId xmlns:p14="http://schemas.microsoft.com/office/powerpoint/2010/main" val="2183915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CC5D3654-9DE3-43F5-B430-AE9F866B39CF}" type="slidenum">
              <a:rPr lang="en-CA" smtClean="0"/>
              <a:t>1</a:t>
            </a:fld>
            <a:endParaRPr lang="en-CA" dirty="0"/>
          </a:p>
        </p:txBody>
      </p:sp>
    </p:spTree>
    <p:extLst>
      <p:ext uri="{BB962C8B-B14F-4D97-AF65-F5344CB8AC3E}">
        <p14:creationId xmlns:p14="http://schemas.microsoft.com/office/powerpoint/2010/main" val="3816171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err="1" smtClean="0"/>
              <a:t>Definitions</a:t>
            </a:r>
            <a:r>
              <a:rPr lang="fr-CA" smtClean="0"/>
              <a:t>:</a:t>
            </a:r>
            <a:endParaRPr lang="fr-CA" baseline="0" smtClean="0"/>
          </a:p>
          <a:p>
            <a:r>
              <a:rPr lang="fr-CA" baseline="0" smtClean="0"/>
              <a:t>Micro-</a:t>
            </a:r>
            <a:r>
              <a:rPr lang="fr-CA" baseline="0" err="1" smtClean="0"/>
              <a:t>grid</a:t>
            </a:r>
            <a:r>
              <a:rPr lang="fr-CA" baseline="0" smtClean="0"/>
              <a:t> - </a:t>
            </a:r>
            <a:r>
              <a:rPr lang="en-CA" baseline="0" smtClean="0"/>
              <a:t>a small network of electricity users with a local source of supply that is usually attached to a centralized national grid but is able to function independently.</a:t>
            </a:r>
            <a:endParaRPr lang="fr-CA" baseline="0" smtClean="0"/>
          </a:p>
          <a:p>
            <a:r>
              <a:rPr lang="en-CA" err="1" smtClean="0"/>
              <a:t>Bioeconomy</a:t>
            </a:r>
            <a:r>
              <a:rPr lang="en-CA" smtClean="0"/>
              <a:t> – Economic activity using basic materials derived from plant/crops or other natural renewable sources.</a:t>
            </a:r>
            <a:endParaRPr lang="en-CA"/>
          </a:p>
        </p:txBody>
      </p:sp>
      <p:sp>
        <p:nvSpPr>
          <p:cNvPr id="4" name="Slide Number Placeholder 3"/>
          <p:cNvSpPr>
            <a:spLocks noGrp="1"/>
          </p:cNvSpPr>
          <p:nvPr>
            <p:ph type="sldNum" sz="quarter" idx="10"/>
          </p:nvPr>
        </p:nvSpPr>
        <p:spPr/>
        <p:txBody>
          <a:bodyPr/>
          <a:lstStyle/>
          <a:p>
            <a:fld id="{CC5D3654-9DE3-43F5-B430-AE9F866B39CF}" type="slidenum">
              <a:rPr lang="en-CA" smtClean="0"/>
              <a:t>9</a:t>
            </a:fld>
            <a:endParaRPr lang="en-CA"/>
          </a:p>
        </p:txBody>
      </p:sp>
    </p:spTree>
    <p:extLst>
      <p:ext uri="{BB962C8B-B14F-4D97-AF65-F5344CB8AC3E}">
        <p14:creationId xmlns:p14="http://schemas.microsoft.com/office/powerpoint/2010/main" val="25917730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err="1" smtClean="0"/>
              <a:t>Definitions</a:t>
            </a:r>
            <a:r>
              <a:rPr lang="fr-CA" smtClean="0"/>
              <a:t>:</a:t>
            </a:r>
          </a:p>
          <a:p>
            <a:r>
              <a:rPr lang="fr-CA" err="1" smtClean="0"/>
              <a:t>Multi-modal</a:t>
            </a:r>
            <a:r>
              <a:rPr lang="fr-CA" baseline="0" smtClean="0"/>
              <a:t> transportation – </a:t>
            </a:r>
            <a:r>
              <a:rPr lang="en-CA" baseline="0" noProof="0" smtClean="0"/>
              <a:t>Using multiple types of interconnected transportation methods or systems.</a:t>
            </a:r>
            <a:endParaRPr lang="en-CA" noProof="0"/>
          </a:p>
        </p:txBody>
      </p:sp>
      <p:sp>
        <p:nvSpPr>
          <p:cNvPr id="4" name="Slide Number Placeholder 3"/>
          <p:cNvSpPr>
            <a:spLocks noGrp="1"/>
          </p:cNvSpPr>
          <p:nvPr>
            <p:ph type="sldNum" sz="quarter" idx="10"/>
          </p:nvPr>
        </p:nvSpPr>
        <p:spPr/>
        <p:txBody>
          <a:bodyPr/>
          <a:lstStyle/>
          <a:p>
            <a:fld id="{CC5D3654-9DE3-43F5-B430-AE9F866B39CF}" type="slidenum">
              <a:rPr lang="en-CA" smtClean="0"/>
              <a:t>10</a:t>
            </a:fld>
            <a:endParaRPr lang="en-CA"/>
          </a:p>
        </p:txBody>
      </p:sp>
    </p:spTree>
    <p:extLst>
      <p:ext uri="{BB962C8B-B14F-4D97-AF65-F5344CB8AC3E}">
        <p14:creationId xmlns:p14="http://schemas.microsoft.com/office/powerpoint/2010/main" val="36459876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90057" cy="7101407"/>
          </a:xfrm>
          <a:prstGeom prst="rect">
            <a:avLst/>
          </a:prstGeom>
        </p:spPr>
      </p:pic>
      <p:sp>
        <p:nvSpPr>
          <p:cNvPr id="2" name="Title 1"/>
          <p:cNvSpPr>
            <a:spLocks noGrp="1"/>
          </p:cNvSpPr>
          <p:nvPr>
            <p:ph type="ctrTitle"/>
          </p:nvPr>
        </p:nvSpPr>
        <p:spPr>
          <a:xfrm>
            <a:off x="685800" y="1340768"/>
            <a:ext cx="7772400" cy="1470025"/>
          </a:xfrm>
        </p:spPr>
        <p:txBody>
          <a:bodyPr>
            <a:noAutofit/>
          </a:bodyPr>
          <a:lstStyle>
            <a:lvl1pPr>
              <a:defRPr sz="4800">
                <a:effectLst>
                  <a:outerShdw blurRad="50800" dist="38100" dir="8100000" algn="tr" rotWithShape="0">
                    <a:prstClr val="black">
                      <a:alpha val="40000"/>
                    </a:prstClr>
                  </a:outerShdw>
                </a:effectLst>
              </a:defRPr>
            </a:lvl1pPr>
          </a:lstStyle>
          <a:p>
            <a:r>
              <a:rPr lang="en-US" dirty="0" smtClean="0"/>
              <a:t>Click to edit Master title style</a:t>
            </a:r>
            <a:endParaRPr lang="en-CA" dirty="0"/>
          </a:p>
        </p:txBody>
      </p:sp>
      <p:sp>
        <p:nvSpPr>
          <p:cNvPr id="3" name="Subtitle 2"/>
          <p:cNvSpPr>
            <a:spLocks noGrp="1"/>
          </p:cNvSpPr>
          <p:nvPr>
            <p:ph type="subTitle" idx="1"/>
          </p:nvPr>
        </p:nvSpPr>
        <p:spPr>
          <a:xfrm>
            <a:off x="1371600" y="2924944"/>
            <a:ext cx="6400800" cy="910952"/>
          </a:xfrm>
        </p:spPr>
        <p:txBody>
          <a:bodyPr>
            <a:normAutofit/>
          </a:bodyPr>
          <a:lstStyle>
            <a:lvl1pPr marL="0" indent="0" algn="ctr">
              <a:buNone/>
              <a:defRPr sz="3600">
                <a:solidFill>
                  <a:schemeClr val="tx1"/>
                </a:solidFill>
                <a:effectLst>
                  <a:outerShdw blurRad="50800" dist="38100" dir="8100000" algn="tr" rotWithShape="0">
                    <a:prstClr val="black">
                      <a:alpha val="40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CA" dirty="0"/>
          </a:p>
        </p:txBody>
      </p:sp>
      <p:sp>
        <p:nvSpPr>
          <p:cNvPr id="4" name="Date Placeholder 3"/>
          <p:cNvSpPr>
            <a:spLocks noGrp="1"/>
          </p:cNvSpPr>
          <p:nvPr>
            <p:ph type="dt" sz="half" idx="10"/>
          </p:nvPr>
        </p:nvSpPr>
        <p:spPr/>
        <p:txBody>
          <a:bodyPr/>
          <a:lstStyle/>
          <a:p>
            <a:fld id="{5C6CEBB0-7DCF-43F6-B2ED-D4579EDFEAD5}" type="datetime1">
              <a:rPr lang="en-CA" smtClean="0"/>
              <a:t>26/07/2017</a:t>
            </a:fld>
            <a:endParaRPr lang="en-CA"/>
          </a:p>
        </p:txBody>
      </p:sp>
      <p:sp>
        <p:nvSpPr>
          <p:cNvPr id="5" name="Footer Placeholder 4"/>
          <p:cNvSpPr>
            <a:spLocks noGrp="1"/>
          </p:cNvSpPr>
          <p:nvPr>
            <p:ph type="ftr" sz="quarter" idx="11"/>
          </p:nvPr>
        </p:nvSpPr>
        <p:spPr/>
        <p:txBody>
          <a:bodyPr/>
          <a:lstStyle/>
          <a:p>
            <a:r>
              <a:rPr lang="en-CA" smtClean="0"/>
              <a:t>DRAFT</a:t>
            </a:r>
            <a:endParaRPr lang="en-CA"/>
          </a:p>
        </p:txBody>
      </p:sp>
      <p:sp>
        <p:nvSpPr>
          <p:cNvPr id="6" name="Slide Number Placeholder 5"/>
          <p:cNvSpPr>
            <a:spLocks noGrp="1"/>
          </p:cNvSpPr>
          <p:nvPr>
            <p:ph type="sldNum" sz="quarter" idx="12"/>
          </p:nvPr>
        </p:nvSpPr>
        <p:spPr/>
        <p:txBody>
          <a:bodyPr/>
          <a:lstStyle/>
          <a:p>
            <a:fld id="{877623AB-922B-4D07-85F0-E82EE8CE4320}" type="slidenum">
              <a:rPr lang="en-CA" smtClean="0"/>
              <a:t>‹#›</a:t>
            </a:fld>
            <a:endParaRPr lang="en-CA"/>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1994" y="121395"/>
            <a:ext cx="3024336" cy="161098"/>
          </a:xfrm>
          <a:prstGeom prst="rect">
            <a:avLst/>
          </a:prstGeom>
        </p:spPr>
      </p:pic>
    </p:spTree>
    <p:extLst>
      <p:ext uri="{BB962C8B-B14F-4D97-AF65-F5344CB8AC3E}">
        <p14:creationId xmlns:p14="http://schemas.microsoft.com/office/powerpoint/2010/main" val="325756685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786BF999-C073-429B-91D0-DD81A84C3DF6}" type="datetime1">
              <a:rPr lang="en-CA" smtClean="0"/>
              <a:t>26/07/2017</a:t>
            </a:fld>
            <a:endParaRPr lang="en-CA"/>
          </a:p>
        </p:txBody>
      </p:sp>
      <p:sp>
        <p:nvSpPr>
          <p:cNvPr id="5" name="Footer Placeholder 4"/>
          <p:cNvSpPr>
            <a:spLocks noGrp="1"/>
          </p:cNvSpPr>
          <p:nvPr>
            <p:ph type="ftr" sz="quarter" idx="11"/>
          </p:nvPr>
        </p:nvSpPr>
        <p:spPr/>
        <p:txBody>
          <a:bodyPr/>
          <a:lstStyle/>
          <a:p>
            <a:r>
              <a:rPr lang="en-CA" smtClean="0"/>
              <a:t>DRAFT</a:t>
            </a:r>
            <a:endParaRPr lang="en-CA"/>
          </a:p>
        </p:txBody>
      </p:sp>
      <p:sp>
        <p:nvSpPr>
          <p:cNvPr id="6" name="Slide Number Placeholder 5"/>
          <p:cNvSpPr>
            <a:spLocks noGrp="1"/>
          </p:cNvSpPr>
          <p:nvPr>
            <p:ph type="sldNum" sz="quarter" idx="12"/>
          </p:nvPr>
        </p:nvSpPr>
        <p:spPr/>
        <p:txBody>
          <a:bodyPr/>
          <a:lstStyle/>
          <a:p>
            <a:fld id="{877623AB-922B-4D07-85F0-E82EE8CE4320}" type="slidenum">
              <a:rPr lang="en-CA" smtClean="0"/>
              <a:t>‹#›</a:t>
            </a:fld>
            <a:endParaRPr lang="en-CA"/>
          </a:p>
        </p:txBody>
      </p:sp>
    </p:spTree>
    <p:extLst>
      <p:ext uri="{BB962C8B-B14F-4D97-AF65-F5344CB8AC3E}">
        <p14:creationId xmlns:p14="http://schemas.microsoft.com/office/powerpoint/2010/main" val="1849789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CE416CEA-01C4-4397-B508-AA5478726427}" type="datetime1">
              <a:rPr lang="en-CA" smtClean="0"/>
              <a:t>26/07/2017</a:t>
            </a:fld>
            <a:endParaRPr lang="en-CA"/>
          </a:p>
        </p:txBody>
      </p:sp>
      <p:sp>
        <p:nvSpPr>
          <p:cNvPr id="5" name="Footer Placeholder 4"/>
          <p:cNvSpPr>
            <a:spLocks noGrp="1"/>
          </p:cNvSpPr>
          <p:nvPr>
            <p:ph type="ftr" sz="quarter" idx="11"/>
          </p:nvPr>
        </p:nvSpPr>
        <p:spPr/>
        <p:txBody>
          <a:bodyPr/>
          <a:lstStyle/>
          <a:p>
            <a:r>
              <a:rPr lang="en-CA" smtClean="0"/>
              <a:t>DRAFT</a:t>
            </a:r>
            <a:endParaRPr lang="en-CA"/>
          </a:p>
        </p:txBody>
      </p:sp>
      <p:sp>
        <p:nvSpPr>
          <p:cNvPr id="6" name="Slide Number Placeholder 5"/>
          <p:cNvSpPr>
            <a:spLocks noGrp="1"/>
          </p:cNvSpPr>
          <p:nvPr>
            <p:ph type="sldNum" sz="quarter" idx="12"/>
          </p:nvPr>
        </p:nvSpPr>
        <p:spPr/>
        <p:txBody>
          <a:bodyPr/>
          <a:lstStyle/>
          <a:p>
            <a:fld id="{877623AB-922B-4D07-85F0-E82EE8CE4320}" type="slidenum">
              <a:rPr lang="en-CA" smtClean="0"/>
              <a:t>‹#›</a:t>
            </a:fld>
            <a:endParaRPr lang="en-CA"/>
          </a:p>
        </p:txBody>
      </p:sp>
    </p:spTree>
    <p:extLst>
      <p:ext uri="{BB962C8B-B14F-4D97-AF65-F5344CB8AC3E}">
        <p14:creationId xmlns:p14="http://schemas.microsoft.com/office/powerpoint/2010/main" val="1187615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00" y="-1"/>
            <a:ext cx="9146699" cy="7067903"/>
          </a:xfrm>
          <a:prstGeom prst="rect">
            <a:avLst/>
          </a:prstGeom>
        </p:spPr>
      </p:pic>
      <p:sp>
        <p:nvSpPr>
          <p:cNvPr id="2" name="Title 1"/>
          <p:cNvSpPr>
            <a:spLocks noGrp="1"/>
          </p:cNvSpPr>
          <p:nvPr>
            <p:ph type="title"/>
          </p:nvPr>
        </p:nvSpPr>
        <p:spPr>
          <a:xfrm>
            <a:off x="457200" y="620688"/>
            <a:ext cx="8229600" cy="576064"/>
          </a:xfrm>
        </p:spPr>
        <p:txBody>
          <a:bodyPr>
            <a:normAutofit/>
          </a:bodyPr>
          <a:lstStyle>
            <a:lvl1pPr algn="l">
              <a:defRPr sz="3600">
                <a:effectLst>
                  <a:outerShdw blurRad="50800" dist="38100" dir="8100000" algn="tr" rotWithShape="0">
                    <a:prstClr val="black">
                      <a:alpha val="40000"/>
                    </a:prstClr>
                  </a:outerShdw>
                </a:effectLst>
              </a:defRPr>
            </a:lvl1pPr>
          </a:lstStyle>
          <a:p>
            <a:r>
              <a:rPr lang="en-US" dirty="0" smtClean="0"/>
              <a:t>Click to edit Master title style</a:t>
            </a:r>
            <a:endParaRPr lang="en-CA" dirty="0"/>
          </a:p>
        </p:txBody>
      </p:sp>
      <p:sp>
        <p:nvSpPr>
          <p:cNvPr id="3" name="Content Placeholder 2"/>
          <p:cNvSpPr>
            <a:spLocks noGrp="1"/>
          </p:cNvSpPr>
          <p:nvPr>
            <p:ph idx="1"/>
          </p:nvPr>
        </p:nvSpPr>
        <p:spPr>
          <a:xfrm>
            <a:off x="457200" y="1196752"/>
            <a:ext cx="8229600" cy="504056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4" name="Date Placeholder 3"/>
          <p:cNvSpPr>
            <a:spLocks noGrp="1"/>
          </p:cNvSpPr>
          <p:nvPr>
            <p:ph type="dt" sz="half" idx="10"/>
          </p:nvPr>
        </p:nvSpPr>
        <p:spPr/>
        <p:txBody>
          <a:bodyPr/>
          <a:lstStyle/>
          <a:p>
            <a:fld id="{B6B27634-7AFD-42DB-8CCA-36213F4815CE}" type="datetime1">
              <a:rPr lang="en-CA" smtClean="0"/>
              <a:t>26/07/2017</a:t>
            </a:fld>
            <a:endParaRPr lang="en-CA"/>
          </a:p>
        </p:txBody>
      </p:sp>
      <p:sp>
        <p:nvSpPr>
          <p:cNvPr id="5" name="Footer Placeholder 4"/>
          <p:cNvSpPr>
            <a:spLocks noGrp="1"/>
          </p:cNvSpPr>
          <p:nvPr>
            <p:ph type="ftr" sz="quarter" idx="11"/>
          </p:nvPr>
        </p:nvSpPr>
        <p:spPr/>
        <p:txBody>
          <a:bodyPr/>
          <a:lstStyle/>
          <a:p>
            <a:r>
              <a:rPr lang="en-CA" smtClean="0"/>
              <a:t>DRAFT</a:t>
            </a:r>
            <a:endParaRPr lang="en-CA"/>
          </a:p>
        </p:txBody>
      </p:sp>
      <p:sp>
        <p:nvSpPr>
          <p:cNvPr id="6" name="Slide Number Placeholder 5"/>
          <p:cNvSpPr>
            <a:spLocks noGrp="1"/>
          </p:cNvSpPr>
          <p:nvPr>
            <p:ph type="sldNum" sz="quarter" idx="12"/>
          </p:nvPr>
        </p:nvSpPr>
        <p:spPr/>
        <p:txBody>
          <a:bodyPr/>
          <a:lstStyle/>
          <a:p>
            <a:fld id="{877623AB-922B-4D07-85F0-E82EE8CE4320}" type="slidenum">
              <a:rPr lang="en-CA" smtClean="0"/>
              <a:t>‹#›</a:t>
            </a:fld>
            <a:endParaRPr lang="en-CA"/>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1994" y="121395"/>
            <a:ext cx="3024336" cy="161098"/>
          </a:xfrm>
          <a:prstGeom prst="rect">
            <a:avLst/>
          </a:prstGeom>
        </p:spPr>
      </p:pic>
      <p:pic>
        <p:nvPicPr>
          <p:cNvPr id="9" name="Picture 10" descr="fednor-col [Converted]"/>
          <p:cNvPicPr>
            <a:picLocks noChangeAspect="1" noChangeArrowheads="1"/>
          </p:cNvPicPr>
          <p:nvPr userDrawn="1"/>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298779" y="204515"/>
            <a:ext cx="1002088" cy="438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6316551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210368-ED0A-44D7-98BD-B35EDEB078EF}" type="datetime1">
              <a:rPr lang="en-CA" smtClean="0"/>
              <a:t>26/07/2017</a:t>
            </a:fld>
            <a:endParaRPr lang="en-CA"/>
          </a:p>
        </p:txBody>
      </p:sp>
      <p:sp>
        <p:nvSpPr>
          <p:cNvPr id="5" name="Footer Placeholder 4"/>
          <p:cNvSpPr>
            <a:spLocks noGrp="1"/>
          </p:cNvSpPr>
          <p:nvPr>
            <p:ph type="ftr" sz="quarter" idx="11"/>
          </p:nvPr>
        </p:nvSpPr>
        <p:spPr/>
        <p:txBody>
          <a:bodyPr/>
          <a:lstStyle/>
          <a:p>
            <a:r>
              <a:rPr lang="en-CA" smtClean="0"/>
              <a:t>DRAFT</a:t>
            </a:r>
            <a:endParaRPr lang="en-CA"/>
          </a:p>
        </p:txBody>
      </p:sp>
      <p:sp>
        <p:nvSpPr>
          <p:cNvPr id="6" name="Slide Number Placeholder 5"/>
          <p:cNvSpPr>
            <a:spLocks noGrp="1"/>
          </p:cNvSpPr>
          <p:nvPr>
            <p:ph type="sldNum" sz="quarter" idx="12"/>
          </p:nvPr>
        </p:nvSpPr>
        <p:spPr/>
        <p:txBody>
          <a:bodyPr/>
          <a:lstStyle/>
          <a:p>
            <a:fld id="{877623AB-922B-4D07-85F0-E82EE8CE4320}" type="slidenum">
              <a:rPr lang="en-CA" smtClean="0"/>
              <a:t>‹#›</a:t>
            </a:fld>
            <a:endParaRPr lang="en-CA"/>
          </a:p>
        </p:txBody>
      </p:sp>
    </p:spTree>
    <p:extLst>
      <p:ext uri="{BB962C8B-B14F-4D97-AF65-F5344CB8AC3E}">
        <p14:creationId xmlns:p14="http://schemas.microsoft.com/office/powerpoint/2010/main" val="204218188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0369A599-FE3F-42F3-A6E6-D7055324D35E}" type="datetime1">
              <a:rPr lang="en-CA" smtClean="0"/>
              <a:t>26/07/2017</a:t>
            </a:fld>
            <a:endParaRPr lang="en-CA"/>
          </a:p>
        </p:txBody>
      </p:sp>
      <p:sp>
        <p:nvSpPr>
          <p:cNvPr id="6" name="Footer Placeholder 5"/>
          <p:cNvSpPr>
            <a:spLocks noGrp="1"/>
          </p:cNvSpPr>
          <p:nvPr>
            <p:ph type="ftr" sz="quarter" idx="11"/>
          </p:nvPr>
        </p:nvSpPr>
        <p:spPr/>
        <p:txBody>
          <a:bodyPr/>
          <a:lstStyle/>
          <a:p>
            <a:r>
              <a:rPr lang="en-CA" smtClean="0"/>
              <a:t>DRAFT</a:t>
            </a:r>
            <a:endParaRPr lang="en-CA"/>
          </a:p>
        </p:txBody>
      </p:sp>
      <p:sp>
        <p:nvSpPr>
          <p:cNvPr id="7" name="Slide Number Placeholder 6"/>
          <p:cNvSpPr>
            <a:spLocks noGrp="1"/>
          </p:cNvSpPr>
          <p:nvPr>
            <p:ph type="sldNum" sz="quarter" idx="12"/>
          </p:nvPr>
        </p:nvSpPr>
        <p:spPr/>
        <p:txBody>
          <a:bodyPr/>
          <a:lstStyle/>
          <a:p>
            <a:fld id="{877623AB-922B-4D07-85F0-E82EE8CE4320}" type="slidenum">
              <a:rPr lang="en-CA" smtClean="0"/>
              <a:t>‹#›</a:t>
            </a:fld>
            <a:endParaRPr lang="en-CA"/>
          </a:p>
        </p:txBody>
      </p:sp>
    </p:spTree>
    <p:extLst>
      <p:ext uri="{BB962C8B-B14F-4D97-AF65-F5344CB8AC3E}">
        <p14:creationId xmlns:p14="http://schemas.microsoft.com/office/powerpoint/2010/main" val="887160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E6473F65-9205-459F-B60A-69B0EB7109A1}" type="datetime1">
              <a:rPr lang="en-CA" smtClean="0"/>
              <a:t>26/07/2017</a:t>
            </a:fld>
            <a:endParaRPr lang="en-CA"/>
          </a:p>
        </p:txBody>
      </p:sp>
      <p:sp>
        <p:nvSpPr>
          <p:cNvPr id="8" name="Footer Placeholder 7"/>
          <p:cNvSpPr>
            <a:spLocks noGrp="1"/>
          </p:cNvSpPr>
          <p:nvPr>
            <p:ph type="ftr" sz="quarter" idx="11"/>
          </p:nvPr>
        </p:nvSpPr>
        <p:spPr/>
        <p:txBody>
          <a:bodyPr/>
          <a:lstStyle/>
          <a:p>
            <a:r>
              <a:rPr lang="en-CA" smtClean="0"/>
              <a:t>DRAFT</a:t>
            </a:r>
            <a:endParaRPr lang="en-CA"/>
          </a:p>
        </p:txBody>
      </p:sp>
      <p:sp>
        <p:nvSpPr>
          <p:cNvPr id="9" name="Slide Number Placeholder 8"/>
          <p:cNvSpPr>
            <a:spLocks noGrp="1"/>
          </p:cNvSpPr>
          <p:nvPr>
            <p:ph type="sldNum" sz="quarter" idx="12"/>
          </p:nvPr>
        </p:nvSpPr>
        <p:spPr/>
        <p:txBody>
          <a:bodyPr/>
          <a:lstStyle/>
          <a:p>
            <a:fld id="{877623AB-922B-4D07-85F0-E82EE8CE4320}" type="slidenum">
              <a:rPr lang="en-CA" smtClean="0"/>
              <a:t>‹#›</a:t>
            </a:fld>
            <a:endParaRPr lang="en-CA"/>
          </a:p>
        </p:txBody>
      </p:sp>
    </p:spTree>
    <p:extLst>
      <p:ext uri="{BB962C8B-B14F-4D97-AF65-F5344CB8AC3E}">
        <p14:creationId xmlns:p14="http://schemas.microsoft.com/office/powerpoint/2010/main" val="4083994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B5881E95-9A34-4ED9-99D3-985BED9876BC}" type="datetime1">
              <a:rPr lang="en-CA" smtClean="0"/>
              <a:t>26/07/2017</a:t>
            </a:fld>
            <a:endParaRPr lang="en-CA"/>
          </a:p>
        </p:txBody>
      </p:sp>
      <p:sp>
        <p:nvSpPr>
          <p:cNvPr id="4" name="Footer Placeholder 3"/>
          <p:cNvSpPr>
            <a:spLocks noGrp="1"/>
          </p:cNvSpPr>
          <p:nvPr>
            <p:ph type="ftr" sz="quarter" idx="11"/>
          </p:nvPr>
        </p:nvSpPr>
        <p:spPr/>
        <p:txBody>
          <a:bodyPr/>
          <a:lstStyle/>
          <a:p>
            <a:r>
              <a:rPr lang="en-CA" smtClean="0"/>
              <a:t>DRAFT</a:t>
            </a:r>
            <a:endParaRPr lang="en-CA"/>
          </a:p>
        </p:txBody>
      </p:sp>
      <p:sp>
        <p:nvSpPr>
          <p:cNvPr id="5" name="Slide Number Placeholder 4"/>
          <p:cNvSpPr>
            <a:spLocks noGrp="1"/>
          </p:cNvSpPr>
          <p:nvPr>
            <p:ph type="sldNum" sz="quarter" idx="12"/>
          </p:nvPr>
        </p:nvSpPr>
        <p:spPr/>
        <p:txBody>
          <a:bodyPr/>
          <a:lstStyle/>
          <a:p>
            <a:fld id="{877623AB-922B-4D07-85F0-E82EE8CE4320}" type="slidenum">
              <a:rPr lang="en-CA" smtClean="0"/>
              <a:t>‹#›</a:t>
            </a:fld>
            <a:endParaRPr lang="en-CA"/>
          </a:p>
        </p:txBody>
      </p:sp>
    </p:spTree>
    <p:extLst>
      <p:ext uri="{BB962C8B-B14F-4D97-AF65-F5344CB8AC3E}">
        <p14:creationId xmlns:p14="http://schemas.microsoft.com/office/powerpoint/2010/main" val="645397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4983B4-C6F9-4A3F-8C00-0D7099DDBAC3}" type="datetime1">
              <a:rPr lang="en-CA" smtClean="0"/>
              <a:t>26/07/2017</a:t>
            </a:fld>
            <a:endParaRPr lang="en-CA"/>
          </a:p>
        </p:txBody>
      </p:sp>
      <p:sp>
        <p:nvSpPr>
          <p:cNvPr id="3" name="Footer Placeholder 2"/>
          <p:cNvSpPr>
            <a:spLocks noGrp="1"/>
          </p:cNvSpPr>
          <p:nvPr>
            <p:ph type="ftr" sz="quarter" idx="11"/>
          </p:nvPr>
        </p:nvSpPr>
        <p:spPr/>
        <p:txBody>
          <a:bodyPr/>
          <a:lstStyle/>
          <a:p>
            <a:r>
              <a:rPr lang="en-CA" smtClean="0"/>
              <a:t>DRAFT</a:t>
            </a:r>
            <a:endParaRPr lang="en-CA"/>
          </a:p>
        </p:txBody>
      </p:sp>
      <p:sp>
        <p:nvSpPr>
          <p:cNvPr id="4" name="Slide Number Placeholder 3"/>
          <p:cNvSpPr>
            <a:spLocks noGrp="1"/>
          </p:cNvSpPr>
          <p:nvPr>
            <p:ph type="sldNum" sz="quarter" idx="12"/>
          </p:nvPr>
        </p:nvSpPr>
        <p:spPr/>
        <p:txBody>
          <a:bodyPr/>
          <a:lstStyle/>
          <a:p>
            <a:fld id="{877623AB-922B-4D07-85F0-E82EE8CE4320}" type="slidenum">
              <a:rPr lang="en-CA" smtClean="0"/>
              <a:t>‹#›</a:t>
            </a:fld>
            <a:endParaRPr lang="en-CA"/>
          </a:p>
        </p:txBody>
      </p:sp>
    </p:spTree>
    <p:extLst>
      <p:ext uri="{BB962C8B-B14F-4D97-AF65-F5344CB8AC3E}">
        <p14:creationId xmlns:p14="http://schemas.microsoft.com/office/powerpoint/2010/main" val="3985461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71199C-24D2-474B-8C1B-CE3C6B49A7F0}" type="datetime1">
              <a:rPr lang="en-CA" smtClean="0"/>
              <a:t>26/07/2017</a:t>
            </a:fld>
            <a:endParaRPr lang="en-CA"/>
          </a:p>
        </p:txBody>
      </p:sp>
      <p:sp>
        <p:nvSpPr>
          <p:cNvPr id="6" name="Footer Placeholder 5"/>
          <p:cNvSpPr>
            <a:spLocks noGrp="1"/>
          </p:cNvSpPr>
          <p:nvPr>
            <p:ph type="ftr" sz="quarter" idx="11"/>
          </p:nvPr>
        </p:nvSpPr>
        <p:spPr/>
        <p:txBody>
          <a:bodyPr/>
          <a:lstStyle/>
          <a:p>
            <a:r>
              <a:rPr lang="en-CA" smtClean="0"/>
              <a:t>DRAFT</a:t>
            </a:r>
            <a:endParaRPr lang="en-CA"/>
          </a:p>
        </p:txBody>
      </p:sp>
      <p:sp>
        <p:nvSpPr>
          <p:cNvPr id="7" name="Slide Number Placeholder 6"/>
          <p:cNvSpPr>
            <a:spLocks noGrp="1"/>
          </p:cNvSpPr>
          <p:nvPr>
            <p:ph type="sldNum" sz="quarter" idx="12"/>
          </p:nvPr>
        </p:nvSpPr>
        <p:spPr/>
        <p:txBody>
          <a:bodyPr/>
          <a:lstStyle/>
          <a:p>
            <a:fld id="{877623AB-922B-4D07-85F0-E82EE8CE4320}" type="slidenum">
              <a:rPr lang="en-CA" smtClean="0"/>
              <a:t>‹#›</a:t>
            </a:fld>
            <a:endParaRPr lang="en-CA"/>
          </a:p>
        </p:txBody>
      </p:sp>
    </p:spTree>
    <p:extLst>
      <p:ext uri="{BB962C8B-B14F-4D97-AF65-F5344CB8AC3E}">
        <p14:creationId xmlns:p14="http://schemas.microsoft.com/office/powerpoint/2010/main" val="98901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DA93B1-6BFE-498D-AB93-F0BBEE4F0EEF}" type="datetime1">
              <a:rPr lang="en-CA" smtClean="0"/>
              <a:t>26/07/2017</a:t>
            </a:fld>
            <a:endParaRPr lang="en-CA"/>
          </a:p>
        </p:txBody>
      </p:sp>
      <p:sp>
        <p:nvSpPr>
          <p:cNvPr id="6" name="Footer Placeholder 5"/>
          <p:cNvSpPr>
            <a:spLocks noGrp="1"/>
          </p:cNvSpPr>
          <p:nvPr>
            <p:ph type="ftr" sz="quarter" idx="11"/>
          </p:nvPr>
        </p:nvSpPr>
        <p:spPr/>
        <p:txBody>
          <a:bodyPr/>
          <a:lstStyle/>
          <a:p>
            <a:r>
              <a:rPr lang="en-CA" smtClean="0"/>
              <a:t>DRAFT</a:t>
            </a:r>
            <a:endParaRPr lang="en-CA"/>
          </a:p>
        </p:txBody>
      </p:sp>
      <p:sp>
        <p:nvSpPr>
          <p:cNvPr id="7" name="Slide Number Placeholder 6"/>
          <p:cNvSpPr>
            <a:spLocks noGrp="1"/>
          </p:cNvSpPr>
          <p:nvPr>
            <p:ph type="sldNum" sz="quarter" idx="12"/>
          </p:nvPr>
        </p:nvSpPr>
        <p:spPr/>
        <p:txBody>
          <a:bodyPr/>
          <a:lstStyle/>
          <a:p>
            <a:fld id="{877623AB-922B-4D07-85F0-E82EE8CE4320}" type="slidenum">
              <a:rPr lang="en-CA" smtClean="0"/>
              <a:t>‹#›</a:t>
            </a:fld>
            <a:endParaRPr lang="en-CA"/>
          </a:p>
        </p:txBody>
      </p:sp>
    </p:spTree>
    <p:extLst>
      <p:ext uri="{BB962C8B-B14F-4D97-AF65-F5344CB8AC3E}">
        <p14:creationId xmlns:p14="http://schemas.microsoft.com/office/powerpoint/2010/main" val="3219470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49E783-5A44-4B87-AB4E-47B56E31B995}" type="datetime1">
              <a:rPr lang="en-CA" smtClean="0"/>
              <a:t>26/07/2017</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CA" smtClean="0"/>
              <a:t>DRAFT</a:t>
            </a:r>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7623AB-922B-4D07-85F0-E82EE8CE4320}" type="slidenum">
              <a:rPr lang="en-CA" smtClean="0"/>
              <a:t>‹#›</a:t>
            </a:fld>
            <a:endParaRPr lang="en-CA"/>
          </a:p>
        </p:txBody>
      </p:sp>
    </p:spTree>
    <p:extLst>
      <p:ext uri="{BB962C8B-B14F-4D97-AF65-F5344CB8AC3E}">
        <p14:creationId xmlns:p14="http://schemas.microsoft.com/office/powerpoint/2010/main" val="3152030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60848"/>
            <a:ext cx="8062664" cy="2664296"/>
          </a:xfrm>
        </p:spPr>
        <p:txBody>
          <a:bodyPr/>
          <a:lstStyle/>
          <a:p>
            <a:r>
              <a:rPr lang="en-CA" dirty="0" smtClean="0"/>
              <a:t>Prosperity and Growth Strategy </a:t>
            </a:r>
            <a:br>
              <a:rPr lang="en-CA" dirty="0" smtClean="0"/>
            </a:br>
            <a:r>
              <a:rPr lang="en-CA" dirty="0" smtClean="0"/>
              <a:t>for Northern Ontario</a:t>
            </a:r>
            <a:endParaRPr lang="en-CA" dirty="0"/>
          </a:p>
        </p:txBody>
      </p:sp>
      <p:pic>
        <p:nvPicPr>
          <p:cNvPr id="4" name="Picture 10" descr="fednor-col [Converted]"/>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67545" y="6146379"/>
            <a:ext cx="1627813" cy="7116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6876256" y="6525344"/>
            <a:ext cx="2088232" cy="446276"/>
          </a:xfrm>
          <a:prstGeom prst="rect">
            <a:avLst/>
          </a:prstGeom>
          <a:noFill/>
        </p:spPr>
        <p:txBody>
          <a:bodyPr wrap="square" rtlCol="0">
            <a:spAutoFit/>
          </a:bodyPr>
          <a:lstStyle/>
          <a:p>
            <a:pPr>
              <a:lnSpc>
                <a:spcPct val="115000"/>
              </a:lnSpc>
              <a:spcAft>
                <a:spcPts val="1000"/>
              </a:spcAft>
            </a:pPr>
            <a:r>
              <a:rPr lang="en-CA" sz="2000"/>
              <a:t>July </a:t>
            </a:r>
            <a:r>
              <a:rPr lang="en-CA" sz="2000" smtClean="0"/>
              <a:t>26, </a:t>
            </a:r>
            <a:r>
              <a:rPr lang="en-CA" sz="2000" dirty="0"/>
              <a:t>2017</a:t>
            </a:r>
          </a:p>
        </p:txBody>
      </p:sp>
    </p:spTree>
    <p:extLst>
      <p:ext uri="{BB962C8B-B14F-4D97-AF65-F5344CB8AC3E}">
        <p14:creationId xmlns:p14="http://schemas.microsoft.com/office/powerpoint/2010/main" val="30371987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2776"/>
            <a:ext cx="8229600" cy="3744416"/>
          </a:xfrm>
        </p:spPr>
        <p:txBody>
          <a:bodyPr>
            <a:noAutofit/>
          </a:bodyPr>
          <a:lstStyle/>
          <a:p>
            <a:pPr marL="0" indent="0">
              <a:buNone/>
            </a:pPr>
            <a:r>
              <a:rPr lang="en-CA" sz="1400" b="1" u="sng" smtClean="0"/>
              <a:t>Building Stronger Communities</a:t>
            </a:r>
          </a:p>
          <a:p>
            <a:pPr marL="266700" indent="-180975"/>
            <a:r>
              <a:rPr lang="en-CA" sz="1400" smtClean="0"/>
              <a:t>Major transformative projects, e.g. Ring of Fire, multi-modal transportation*, connectivity of remote Indigenous communities</a:t>
            </a:r>
          </a:p>
          <a:p>
            <a:pPr marL="266700" indent="-180975"/>
            <a:r>
              <a:rPr lang="en-CA" sz="1400" smtClean="0"/>
              <a:t>Expanding agricultural sector through crop diversification and attracting </a:t>
            </a:r>
            <a:r>
              <a:rPr lang="en-CA" sz="1400"/>
              <a:t>new farmers to </a:t>
            </a:r>
            <a:r>
              <a:rPr lang="en-CA" sz="1400" smtClean="0"/>
              <a:t>region</a:t>
            </a:r>
          </a:p>
          <a:p>
            <a:pPr marL="266700" indent="-180975"/>
            <a:r>
              <a:rPr lang="en-CA" sz="1400" smtClean="0"/>
              <a:t>Interprovincial trade agreements may create new and expanding business </a:t>
            </a:r>
          </a:p>
          <a:p>
            <a:pPr marL="266700" indent="-180975"/>
            <a:r>
              <a:rPr lang="en-CA" sz="1400" smtClean="0"/>
              <a:t>Emerging </a:t>
            </a:r>
            <a:r>
              <a:rPr lang="en-CA" sz="1400"/>
              <a:t>Indigenous entrepreneurship, </a:t>
            </a:r>
            <a:r>
              <a:rPr lang="en-CA" sz="1400" smtClean="0"/>
              <a:t>workforce </a:t>
            </a:r>
            <a:r>
              <a:rPr lang="en-CA" sz="1400"/>
              <a:t>and regional </a:t>
            </a:r>
            <a:r>
              <a:rPr lang="en-CA" sz="1400" smtClean="0"/>
              <a:t>networks, e.g. Indigenous </a:t>
            </a:r>
            <a:r>
              <a:rPr lang="en-CA" sz="1400"/>
              <a:t>Tourism Ontario and </a:t>
            </a:r>
            <a:r>
              <a:rPr lang="en-CA" sz="1400" smtClean="0"/>
              <a:t>Indigenous </a:t>
            </a:r>
            <a:r>
              <a:rPr lang="en-CA" sz="1400"/>
              <a:t>Mining Centre of </a:t>
            </a:r>
            <a:r>
              <a:rPr lang="en-CA" sz="1400" smtClean="0"/>
              <a:t>Excellence</a:t>
            </a:r>
          </a:p>
          <a:p>
            <a:pPr marL="266700" indent="-180975"/>
            <a:r>
              <a:rPr lang="en-CA" sz="1400" smtClean="0"/>
              <a:t>Growing Indigenous youth population has potential to help address skill shortages</a:t>
            </a:r>
          </a:p>
        </p:txBody>
      </p:sp>
      <p:sp>
        <p:nvSpPr>
          <p:cNvPr id="4" name="Slide Number Placeholder 3"/>
          <p:cNvSpPr>
            <a:spLocks noGrp="1"/>
          </p:cNvSpPr>
          <p:nvPr>
            <p:ph type="sldNum" sz="quarter" idx="12"/>
          </p:nvPr>
        </p:nvSpPr>
        <p:spPr/>
        <p:txBody>
          <a:bodyPr/>
          <a:lstStyle/>
          <a:p>
            <a:fld id="{877623AB-922B-4D07-85F0-E82EE8CE4320}" type="slidenum">
              <a:rPr lang="en-CA" smtClean="0"/>
              <a:t>10</a:t>
            </a:fld>
            <a:endParaRPr lang="en-CA"/>
          </a:p>
        </p:txBody>
      </p:sp>
      <p:sp>
        <p:nvSpPr>
          <p:cNvPr id="6" name="Title 1"/>
          <p:cNvSpPr>
            <a:spLocks noGrp="1"/>
          </p:cNvSpPr>
          <p:nvPr>
            <p:ph type="title"/>
          </p:nvPr>
        </p:nvSpPr>
        <p:spPr>
          <a:xfrm>
            <a:off x="457200" y="620688"/>
            <a:ext cx="8229600" cy="576064"/>
          </a:xfrm>
        </p:spPr>
        <p:txBody>
          <a:bodyPr>
            <a:normAutofit fontScale="90000"/>
          </a:bodyPr>
          <a:lstStyle/>
          <a:p>
            <a:r>
              <a:rPr lang="en-CA" smtClean="0"/>
              <a:t>5. Opportunities for Growth </a:t>
            </a:r>
            <a:r>
              <a:rPr lang="en-CA" sz="2200" smtClean="0"/>
              <a:t>(cont.)</a:t>
            </a:r>
            <a:endParaRPr lang="en-CA" sz="2200"/>
          </a:p>
        </p:txBody>
      </p:sp>
    </p:spTree>
    <p:extLst>
      <p:ext uri="{BB962C8B-B14F-4D97-AF65-F5344CB8AC3E}">
        <p14:creationId xmlns:p14="http://schemas.microsoft.com/office/powerpoint/2010/main" val="33251956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688"/>
            <a:ext cx="8229600" cy="576064"/>
          </a:xfrm>
        </p:spPr>
        <p:txBody>
          <a:bodyPr>
            <a:normAutofit fontScale="90000"/>
          </a:bodyPr>
          <a:lstStyle/>
          <a:p>
            <a:r>
              <a:rPr lang="en-CA" smtClean="0"/>
              <a:t>6. Supporting the Innovation and Skills Plan </a:t>
            </a:r>
            <a:endParaRPr lang="en-CA"/>
          </a:p>
        </p:txBody>
      </p:sp>
      <p:sp>
        <p:nvSpPr>
          <p:cNvPr id="3" name="Content Placeholder 2"/>
          <p:cNvSpPr>
            <a:spLocks noGrp="1"/>
          </p:cNvSpPr>
          <p:nvPr>
            <p:ph idx="1"/>
          </p:nvPr>
        </p:nvSpPr>
        <p:spPr>
          <a:xfrm>
            <a:off x="457200" y="1340768"/>
            <a:ext cx="8229600" cy="5184576"/>
          </a:xfrm>
        </p:spPr>
        <p:txBody>
          <a:bodyPr>
            <a:normAutofit fontScale="92500"/>
          </a:bodyPr>
          <a:lstStyle/>
          <a:p>
            <a:pPr marL="0" indent="0">
              <a:buNone/>
            </a:pPr>
            <a:r>
              <a:rPr lang="en-CA" sz="1700" b="1" smtClean="0"/>
              <a:t>People</a:t>
            </a:r>
          </a:p>
          <a:p>
            <a:pPr marL="0" indent="0">
              <a:buNone/>
            </a:pPr>
            <a:endParaRPr lang="en-CA" sz="1400" b="1" u="sng"/>
          </a:p>
          <a:p>
            <a:pPr marL="0" indent="0">
              <a:buNone/>
            </a:pPr>
            <a:r>
              <a:rPr lang="en-CA" sz="1500" b="1" u="sng" smtClean="0"/>
              <a:t>Goals:</a:t>
            </a:r>
            <a:endParaRPr lang="en-CA" sz="1500" b="1"/>
          </a:p>
          <a:p>
            <a:pPr marL="0" indent="0">
              <a:buNone/>
            </a:pPr>
            <a:r>
              <a:rPr lang="en-CA" sz="1500" smtClean="0"/>
              <a:t>To build a diverse, skilled </a:t>
            </a:r>
            <a:r>
              <a:rPr lang="en-CA" sz="1500"/>
              <a:t>and educated labour force </a:t>
            </a:r>
            <a:r>
              <a:rPr lang="en-CA" sz="1500" smtClean="0"/>
              <a:t>that enables small and medium-size businesses to </a:t>
            </a:r>
            <a:r>
              <a:rPr lang="en-CA" sz="1500"/>
              <a:t>scale up and </a:t>
            </a:r>
            <a:r>
              <a:rPr lang="en-CA" sz="1500" smtClean="0"/>
              <a:t>transform ideas into marketable products and services </a:t>
            </a:r>
          </a:p>
          <a:p>
            <a:pPr marL="0" indent="0">
              <a:buNone/>
            </a:pPr>
            <a:endParaRPr lang="en-CA" sz="1500" smtClean="0"/>
          </a:p>
          <a:p>
            <a:pPr marL="0" indent="0">
              <a:buNone/>
            </a:pPr>
            <a:r>
              <a:rPr lang="en-CA" sz="1500" b="1" u="sng" smtClean="0"/>
              <a:t>Desired Outcomes:</a:t>
            </a:r>
            <a:endParaRPr lang="en-CA" sz="1500" smtClean="0"/>
          </a:p>
          <a:p>
            <a:pPr marL="0" indent="0">
              <a:spcAft>
                <a:spcPts val="1000"/>
              </a:spcAft>
              <a:buNone/>
            </a:pPr>
            <a:r>
              <a:rPr lang="en-CA" sz="1500"/>
              <a:t>Increased availability of targeted talents and skills in workforce; improved labour pool attraction and retention rates, including those of immigrants; increased number of businesses owned by women; increased participation of Indigenous people, women and other targeted groups where they are underrepresented;  increased supports to stem youth outmigration and transition them into the innovation economy</a:t>
            </a:r>
          </a:p>
          <a:p>
            <a:pPr marL="0" indent="0">
              <a:buNone/>
            </a:pPr>
            <a:r>
              <a:rPr lang="en-CA" sz="1500" b="1" u="sng" smtClean="0"/>
              <a:t>Potential Priority Initiatives: </a:t>
            </a:r>
          </a:p>
          <a:p>
            <a:pPr marL="266700" indent="-180975">
              <a:lnSpc>
                <a:spcPct val="115000"/>
              </a:lnSpc>
            </a:pPr>
            <a:r>
              <a:rPr lang="en-CA" sz="1500"/>
              <a:t>Build on collaborations with relevant government agencies and stakeholders to advance initiatives that support businesses in attracting and retaining talent and developing new and innovative processes and technologies</a:t>
            </a:r>
          </a:p>
          <a:p>
            <a:pPr marL="266700" indent="-180975">
              <a:lnSpc>
                <a:spcPct val="115000"/>
              </a:lnSpc>
            </a:pPr>
            <a:r>
              <a:rPr lang="en-CA" sz="1500"/>
              <a:t>Facilitate international students’ transition into local job markets where skill/knowledge gaps are identified </a:t>
            </a:r>
          </a:p>
          <a:p>
            <a:pPr marL="266700" indent="-180975"/>
            <a:r>
              <a:rPr lang="en-CA" sz="1500"/>
              <a:t>Ensure programs and supports are in place to encourage women’s entrepreneurship</a:t>
            </a:r>
          </a:p>
          <a:p>
            <a:pPr marL="266700" indent="-180975"/>
            <a:r>
              <a:rPr lang="en-CA" sz="1500"/>
              <a:t>Collaborate with relevant government agencies and stakeholders to advance participation of Indigenous peoples into workforce</a:t>
            </a:r>
          </a:p>
          <a:p>
            <a:pPr marL="85725" indent="0">
              <a:buNone/>
            </a:pPr>
            <a:endParaRPr lang="en-CA" sz="1400" smtClean="0"/>
          </a:p>
          <a:p>
            <a:pPr marL="85725" indent="0">
              <a:buNone/>
            </a:pPr>
            <a:endParaRPr lang="en-CA" sz="1400" smtClean="0"/>
          </a:p>
        </p:txBody>
      </p:sp>
      <p:sp>
        <p:nvSpPr>
          <p:cNvPr id="5" name="Slide Number Placeholder 4"/>
          <p:cNvSpPr>
            <a:spLocks noGrp="1"/>
          </p:cNvSpPr>
          <p:nvPr>
            <p:ph type="sldNum" sz="quarter" idx="12"/>
          </p:nvPr>
        </p:nvSpPr>
        <p:spPr/>
        <p:txBody>
          <a:bodyPr/>
          <a:lstStyle/>
          <a:p>
            <a:fld id="{877623AB-922B-4D07-85F0-E82EE8CE4320}" type="slidenum">
              <a:rPr lang="en-CA" smtClean="0"/>
              <a:t>11</a:t>
            </a:fld>
            <a:endParaRPr lang="en-CA"/>
          </a:p>
        </p:txBody>
      </p:sp>
    </p:spTree>
    <p:extLst>
      <p:ext uri="{BB962C8B-B14F-4D97-AF65-F5344CB8AC3E}">
        <p14:creationId xmlns:p14="http://schemas.microsoft.com/office/powerpoint/2010/main" val="22326454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0768"/>
            <a:ext cx="8229600" cy="5256584"/>
          </a:xfrm>
        </p:spPr>
        <p:txBody>
          <a:bodyPr>
            <a:noAutofit/>
          </a:bodyPr>
          <a:lstStyle/>
          <a:p>
            <a:pPr marL="0" indent="0">
              <a:buNone/>
            </a:pPr>
            <a:r>
              <a:rPr lang="en-CA" sz="1700" b="1" smtClean="0"/>
              <a:t>Technology</a:t>
            </a:r>
            <a:endParaRPr lang="en-CA" sz="1700" b="1"/>
          </a:p>
          <a:p>
            <a:pPr marL="0" indent="0">
              <a:buNone/>
            </a:pPr>
            <a:endParaRPr lang="en-CA" sz="1400" b="1" u="sng" smtClean="0"/>
          </a:p>
          <a:p>
            <a:pPr marL="0" indent="0">
              <a:buNone/>
            </a:pPr>
            <a:r>
              <a:rPr lang="en-CA" sz="1400" b="1" u="sng" smtClean="0"/>
              <a:t>Goal:</a:t>
            </a:r>
            <a:br>
              <a:rPr lang="en-CA" sz="1400" b="1" u="sng" smtClean="0"/>
            </a:br>
            <a:r>
              <a:rPr lang="en-CA" sz="1400" smtClean="0"/>
              <a:t>To promote </a:t>
            </a:r>
            <a:r>
              <a:rPr lang="en-CA" sz="1400"/>
              <a:t>the adoption of advanced </a:t>
            </a:r>
            <a:r>
              <a:rPr lang="en-CA" sz="1400" smtClean="0"/>
              <a:t>technologies </a:t>
            </a:r>
            <a:r>
              <a:rPr lang="en-CA" sz="1400"/>
              <a:t>so that businesses and communities can increase their competitiveness, attract talent and </a:t>
            </a:r>
            <a:r>
              <a:rPr lang="en-CA" sz="1400" smtClean="0"/>
              <a:t>expand into new markets</a:t>
            </a:r>
          </a:p>
          <a:p>
            <a:pPr marL="0" indent="0">
              <a:buNone/>
            </a:pPr>
            <a:endParaRPr lang="en-CA" sz="1400" b="1" u="sng" smtClean="0"/>
          </a:p>
          <a:p>
            <a:pPr marL="0" indent="0">
              <a:buNone/>
            </a:pPr>
            <a:r>
              <a:rPr lang="en-CA" sz="1400" b="1" u="sng" smtClean="0"/>
              <a:t>Desired Outcomes:</a:t>
            </a:r>
            <a:r>
              <a:rPr lang="en-CA" sz="1400"/>
              <a:t/>
            </a:r>
            <a:br>
              <a:rPr lang="en-CA" sz="1400"/>
            </a:br>
            <a:r>
              <a:rPr lang="en-CA" sz="1400" smtClean="0"/>
              <a:t>Access to and increased adoption of technologies; expanded innovation ecosystem; increased research and development collaboration and investments; diversified economy and revitalized traditional industries</a:t>
            </a:r>
          </a:p>
          <a:p>
            <a:pPr marL="0" indent="0">
              <a:buNone/>
            </a:pPr>
            <a:endParaRPr lang="en-CA" sz="1400" smtClean="0"/>
          </a:p>
          <a:p>
            <a:pPr marL="0" indent="0">
              <a:buNone/>
            </a:pPr>
            <a:r>
              <a:rPr lang="en-CA" sz="1400" b="1" u="sng" smtClean="0"/>
              <a:t>Potential Priority Initiatives:</a:t>
            </a:r>
          </a:p>
          <a:p>
            <a:pPr marL="266700" indent="-180975"/>
            <a:r>
              <a:rPr lang="en-CA" sz="1400" smtClean="0"/>
              <a:t>Expand regional </a:t>
            </a:r>
            <a:r>
              <a:rPr lang="en-CA" sz="1400"/>
              <a:t>innovation ecosystem through support for </a:t>
            </a:r>
            <a:r>
              <a:rPr lang="en-CA" sz="1400" smtClean="0"/>
              <a:t>incubators</a:t>
            </a:r>
            <a:r>
              <a:rPr lang="en-CA" sz="1400"/>
              <a:t>, accelerators, networks and access to </a:t>
            </a:r>
            <a:r>
              <a:rPr lang="en-CA" sz="1400" smtClean="0"/>
              <a:t>capital</a:t>
            </a:r>
            <a:endParaRPr lang="en-CA" sz="1400"/>
          </a:p>
          <a:p>
            <a:pPr marL="266700" indent="-180975"/>
            <a:r>
              <a:rPr lang="en-CA" sz="1400"/>
              <a:t>Increase support for private sector research and development, technology adoption and </a:t>
            </a:r>
            <a:r>
              <a:rPr lang="en-CA" sz="1400" smtClean="0"/>
              <a:t>development </a:t>
            </a:r>
            <a:r>
              <a:rPr lang="en-CA" sz="1400"/>
              <a:t>of related </a:t>
            </a:r>
            <a:r>
              <a:rPr lang="en-CA" sz="1400" smtClean="0"/>
              <a:t>skills</a:t>
            </a:r>
            <a:endParaRPr lang="en-CA" sz="1400"/>
          </a:p>
          <a:p>
            <a:pPr marL="266700" indent="-180975"/>
            <a:r>
              <a:rPr lang="en-CA" sz="1400"/>
              <a:t>Develop a strategic approach in support of </a:t>
            </a:r>
            <a:r>
              <a:rPr lang="en-CA" sz="1400" smtClean="0"/>
              <a:t>development</a:t>
            </a:r>
            <a:r>
              <a:rPr lang="en-CA" sz="1400"/>
              <a:t>, commercialization and adoption of clean </a:t>
            </a:r>
            <a:r>
              <a:rPr lang="en-CA" sz="1400" smtClean="0"/>
              <a:t>technologies through collaboration with relevant government agencies and stakeholders</a:t>
            </a:r>
            <a:endParaRPr lang="en-CA" sz="1400"/>
          </a:p>
          <a:p>
            <a:pPr marL="266700" indent="-180975"/>
            <a:r>
              <a:rPr lang="en-CA" sz="1400"/>
              <a:t>Collaborate with provincial and federal </a:t>
            </a:r>
            <a:r>
              <a:rPr lang="en-CA" sz="1400" smtClean="0"/>
              <a:t>governments </a:t>
            </a:r>
            <a:r>
              <a:rPr lang="en-CA" sz="1400"/>
              <a:t>to invest in micro-grids and green </a:t>
            </a:r>
            <a:r>
              <a:rPr lang="en-CA" sz="1400" smtClean="0"/>
              <a:t>and renewable energy for remote </a:t>
            </a:r>
            <a:r>
              <a:rPr lang="en-CA" sz="1400"/>
              <a:t>Indigenous communities </a:t>
            </a:r>
            <a:endParaRPr lang="en-CA" sz="1400" smtClean="0"/>
          </a:p>
          <a:p>
            <a:pPr marL="266700" indent="-180975"/>
            <a:r>
              <a:rPr lang="en-CA" sz="1400" smtClean="0"/>
              <a:t>Work </a:t>
            </a:r>
            <a:r>
              <a:rPr lang="en-CA" sz="1400"/>
              <a:t>with government partners and </a:t>
            </a:r>
            <a:r>
              <a:rPr lang="en-CA" sz="1400" smtClean="0"/>
              <a:t>existing </a:t>
            </a:r>
            <a:r>
              <a:rPr lang="en-CA" sz="1400"/>
              <a:t>ICT n</a:t>
            </a:r>
            <a:r>
              <a:rPr lang="en-CA" sz="1400" smtClean="0"/>
              <a:t>etworks to increase adoption of ICT technologies and support the </a:t>
            </a:r>
            <a:r>
              <a:rPr lang="en-CA" sz="1400" i="1" smtClean="0"/>
              <a:t>Connect to Innovate </a:t>
            </a:r>
            <a:r>
              <a:rPr lang="en-CA" sz="1400" smtClean="0"/>
              <a:t>program</a:t>
            </a:r>
            <a:endParaRPr lang="en-CA" sz="1400"/>
          </a:p>
        </p:txBody>
      </p:sp>
      <p:sp>
        <p:nvSpPr>
          <p:cNvPr id="4" name="Slide Number Placeholder 3"/>
          <p:cNvSpPr>
            <a:spLocks noGrp="1"/>
          </p:cNvSpPr>
          <p:nvPr>
            <p:ph type="sldNum" sz="quarter" idx="12"/>
          </p:nvPr>
        </p:nvSpPr>
        <p:spPr/>
        <p:txBody>
          <a:bodyPr/>
          <a:lstStyle/>
          <a:p>
            <a:fld id="{877623AB-922B-4D07-85F0-E82EE8CE4320}" type="slidenum">
              <a:rPr lang="en-CA" smtClean="0"/>
              <a:t>12</a:t>
            </a:fld>
            <a:endParaRPr lang="en-CA"/>
          </a:p>
        </p:txBody>
      </p:sp>
      <p:sp>
        <p:nvSpPr>
          <p:cNvPr id="6" name="Title 1"/>
          <p:cNvSpPr>
            <a:spLocks noGrp="1"/>
          </p:cNvSpPr>
          <p:nvPr>
            <p:ph type="title"/>
          </p:nvPr>
        </p:nvSpPr>
        <p:spPr>
          <a:xfrm>
            <a:off x="457200" y="620688"/>
            <a:ext cx="8363272" cy="576064"/>
          </a:xfrm>
        </p:spPr>
        <p:txBody>
          <a:bodyPr>
            <a:normAutofit fontScale="90000"/>
          </a:bodyPr>
          <a:lstStyle/>
          <a:p>
            <a:r>
              <a:rPr lang="en-CA" smtClean="0"/>
              <a:t>6. Supporting the Innovation and Skills Plan </a:t>
            </a:r>
            <a:r>
              <a:rPr lang="en-CA" sz="2200" smtClean="0"/>
              <a:t>(cont.)</a:t>
            </a:r>
            <a:endParaRPr lang="en-CA" sz="2200"/>
          </a:p>
        </p:txBody>
      </p:sp>
    </p:spTree>
    <p:extLst>
      <p:ext uri="{BB962C8B-B14F-4D97-AF65-F5344CB8AC3E}">
        <p14:creationId xmlns:p14="http://schemas.microsoft.com/office/powerpoint/2010/main" val="11410465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0768"/>
            <a:ext cx="8229600" cy="5184576"/>
          </a:xfrm>
        </p:spPr>
        <p:txBody>
          <a:bodyPr>
            <a:noAutofit/>
          </a:bodyPr>
          <a:lstStyle/>
          <a:p>
            <a:pPr marL="0" indent="0">
              <a:buNone/>
            </a:pPr>
            <a:r>
              <a:rPr lang="en-CA" sz="1700" b="1" smtClean="0"/>
              <a:t>Companies</a:t>
            </a:r>
          </a:p>
          <a:p>
            <a:pPr marL="0" indent="0">
              <a:buNone/>
            </a:pPr>
            <a:endParaRPr lang="en-CA" sz="1400" b="1" u="sng" smtClean="0"/>
          </a:p>
          <a:p>
            <a:pPr marL="0" indent="0">
              <a:buNone/>
            </a:pPr>
            <a:r>
              <a:rPr lang="en-CA" sz="1400" b="1" u="sng" smtClean="0"/>
              <a:t>Goal:</a:t>
            </a:r>
            <a:br>
              <a:rPr lang="en-CA" sz="1400" b="1" u="sng" smtClean="0"/>
            </a:br>
            <a:r>
              <a:rPr lang="en-CA" sz="1400"/>
              <a:t>To encourage business start-up and </a:t>
            </a:r>
            <a:r>
              <a:rPr lang="en-CA" sz="1400" smtClean="0"/>
              <a:t>scale-up to grow globally competitive companies </a:t>
            </a:r>
          </a:p>
          <a:p>
            <a:pPr marL="0" indent="0">
              <a:buNone/>
            </a:pPr>
            <a:endParaRPr lang="en-CA" sz="1400"/>
          </a:p>
          <a:p>
            <a:pPr marL="0" indent="0">
              <a:lnSpc>
                <a:spcPct val="115000"/>
              </a:lnSpc>
              <a:spcAft>
                <a:spcPts val="1000"/>
              </a:spcAft>
              <a:buNone/>
            </a:pPr>
            <a:r>
              <a:rPr lang="en-CA" sz="1400" b="1" u="sng" smtClean="0"/>
              <a:t>Desired Outcomes:</a:t>
            </a:r>
            <a:r>
              <a:rPr lang="en-CA" sz="1400"/>
              <a:t/>
            </a:r>
            <a:br>
              <a:rPr lang="en-CA" sz="1400"/>
            </a:br>
            <a:r>
              <a:rPr lang="en-CA" sz="1400"/>
              <a:t>Increased number of new SMEs businesses; increased amount of funding leveraged; increased number of new Indigenous SMEs businesses; increased number of SMEs businesses accessing new markets; increased businesses in clean tech sector</a:t>
            </a:r>
          </a:p>
          <a:p>
            <a:pPr marL="0" indent="0">
              <a:buNone/>
            </a:pPr>
            <a:r>
              <a:rPr lang="en-CA" sz="1400" b="1" u="sng" smtClean="0"/>
              <a:t>Potential Priority Initiatives </a:t>
            </a:r>
          </a:p>
          <a:p>
            <a:pPr marL="266700" indent="-180975">
              <a:lnSpc>
                <a:spcPct val="115000"/>
              </a:lnSpc>
            </a:pPr>
            <a:r>
              <a:rPr lang="en-CA" sz="1400"/>
              <a:t>Map existing and emerging industrial and business clusters and expand support by increasing government/stakeholder collaboration and aligning efforts to grow key sectors </a:t>
            </a:r>
          </a:p>
          <a:p>
            <a:pPr marL="266700" indent="-180975">
              <a:lnSpc>
                <a:spcPct val="115000"/>
              </a:lnSpc>
            </a:pPr>
            <a:r>
              <a:rPr lang="en-CA" sz="1400"/>
              <a:t>Grow export-oriented firms by building capacity for innovation and trade promotion</a:t>
            </a:r>
          </a:p>
          <a:p>
            <a:pPr marL="266700" indent="-180975">
              <a:lnSpc>
                <a:spcPct val="115000"/>
              </a:lnSpc>
            </a:pPr>
            <a:r>
              <a:rPr lang="en-CA" sz="1400"/>
              <a:t>Increase manufacturers’ competitiveness and productivity</a:t>
            </a:r>
          </a:p>
          <a:p>
            <a:pPr marL="266700" indent="-180975">
              <a:lnSpc>
                <a:spcPct val="115000"/>
              </a:lnSpc>
            </a:pPr>
            <a:r>
              <a:rPr lang="en-CA" sz="1400"/>
              <a:t>Support new businesses and enterprises models in Indigenous communities, including those that take advantage of major transformative economic developments, e.g. Ring of Fire, electrification and all-season roads</a:t>
            </a:r>
          </a:p>
          <a:p>
            <a:pPr marL="266700" indent="-180975"/>
            <a:endParaRPr lang="en-CA" sz="1400" smtClean="0"/>
          </a:p>
          <a:p>
            <a:pPr marL="266700" indent="-180975"/>
            <a:endParaRPr lang="en-CA" sz="1400" smtClean="0"/>
          </a:p>
          <a:p>
            <a:pPr marL="266700" indent="-180975"/>
            <a:endParaRPr lang="en-CA" sz="1400"/>
          </a:p>
        </p:txBody>
      </p:sp>
      <p:sp>
        <p:nvSpPr>
          <p:cNvPr id="4" name="Slide Number Placeholder 3"/>
          <p:cNvSpPr>
            <a:spLocks noGrp="1"/>
          </p:cNvSpPr>
          <p:nvPr>
            <p:ph type="sldNum" sz="quarter" idx="12"/>
          </p:nvPr>
        </p:nvSpPr>
        <p:spPr/>
        <p:txBody>
          <a:bodyPr/>
          <a:lstStyle/>
          <a:p>
            <a:fld id="{877623AB-922B-4D07-85F0-E82EE8CE4320}" type="slidenum">
              <a:rPr lang="en-CA" smtClean="0"/>
              <a:t>13</a:t>
            </a:fld>
            <a:endParaRPr lang="en-CA"/>
          </a:p>
        </p:txBody>
      </p:sp>
      <p:sp>
        <p:nvSpPr>
          <p:cNvPr id="6" name="Title 1"/>
          <p:cNvSpPr>
            <a:spLocks noGrp="1"/>
          </p:cNvSpPr>
          <p:nvPr>
            <p:ph type="title"/>
          </p:nvPr>
        </p:nvSpPr>
        <p:spPr>
          <a:xfrm>
            <a:off x="457200" y="620688"/>
            <a:ext cx="8363272" cy="576064"/>
          </a:xfrm>
        </p:spPr>
        <p:txBody>
          <a:bodyPr>
            <a:normAutofit fontScale="90000"/>
          </a:bodyPr>
          <a:lstStyle/>
          <a:p>
            <a:r>
              <a:rPr lang="en-CA" smtClean="0"/>
              <a:t>6. Supporting the Innovation and Skills Plan </a:t>
            </a:r>
            <a:r>
              <a:rPr lang="en-CA" sz="2200" smtClean="0"/>
              <a:t>(cont.)</a:t>
            </a:r>
            <a:endParaRPr lang="en-CA" sz="2200"/>
          </a:p>
        </p:txBody>
      </p:sp>
    </p:spTree>
    <p:extLst>
      <p:ext uri="{BB962C8B-B14F-4D97-AF65-F5344CB8AC3E}">
        <p14:creationId xmlns:p14="http://schemas.microsoft.com/office/powerpoint/2010/main" val="19086058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363272" cy="5688632"/>
          </a:xfrm>
        </p:spPr>
        <p:txBody>
          <a:bodyPr>
            <a:noAutofit/>
          </a:bodyPr>
          <a:lstStyle/>
          <a:p>
            <a:pPr marL="0" indent="0">
              <a:buNone/>
            </a:pPr>
            <a:r>
              <a:rPr lang="en-CA" sz="1700" b="1" smtClean="0"/>
              <a:t>Building Stronger Communities</a:t>
            </a:r>
            <a:endParaRPr lang="en-CA" sz="1100" b="1" u="sng" smtClean="0"/>
          </a:p>
          <a:p>
            <a:pPr marL="0" indent="0">
              <a:buNone/>
            </a:pPr>
            <a:endParaRPr lang="en-CA" sz="1100" b="1" u="sng" smtClean="0"/>
          </a:p>
          <a:p>
            <a:pPr marL="0" indent="0">
              <a:buNone/>
            </a:pPr>
            <a:r>
              <a:rPr lang="en-CA" sz="1400" b="1" u="sng" smtClean="0"/>
              <a:t>Goal:</a:t>
            </a:r>
            <a:r>
              <a:rPr lang="en-CA" sz="1400" smtClean="0"/>
              <a:t/>
            </a:r>
            <a:br>
              <a:rPr lang="en-CA" sz="1400" smtClean="0"/>
            </a:br>
            <a:r>
              <a:rPr lang="en-CA" sz="1400" smtClean="0"/>
              <a:t>To help municipalities and Indigenous communities develop their capacity to plan, promote, attract and support long-term economic growth to better respond to opportunities and challenges, and advance common goal</a:t>
            </a:r>
          </a:p>
          <a:p>
            <a:pPr marL="0" indent="0">
              <a:buNone/>
            </a:pPr>
            <a:endParaRPr lang="en-CA" sz="1200" smtClean="0"/>
          </a:p>
          <a:p>
            <a:pPr marL="0" indent="0">
              <a:buNone/>
            </a:pPr>
            <a:r>
              <a:rPr lang="en-CA" sz="1400" b="1" u="sng" smtClean="0"/>
              <a:t>Desired Outcomes:</a:t>
            </a:r>
            <a:r>
              <a:rPr lang="en-CA" sz="1400" smtClean="0"/>
              <a:t/>
            </a:r>
            <a:br>
              <a:rPr lang="en-CA" sz="1400" smtClean="0"/>
            </a:br>
            <a:r>
              <a:rPr lang="en-CA" sz="1400" smtClean="0"/>
              <a:t>Increased number and value of strategic infrastructure initiatives; increased value of investments in Indigenous initiatives; increased number of communities investing in green infrastructure, and value of investments  </a:t>
            </a:r>
          </a:p>
          <a:p>
            <a:pPr marL="0" indent="0">
              <a:buNone/>
            </a:pPr>
            <a:endParaRPr lang="en-CA" sz="1200"/>
          </a:p>
          <a:p>
            <a:pPr marL="0" indent="0">
              <a:buNone/>
            </a:pPr>
            <a:r>
              <a:rPr lang="en-CA" sz="1400" b="1" u="sng" smtClean="0"/>
              <a:t>Potential Priority Initiatives:</a:t>
            </a:r>
          </a:p>
          <a:p>
            <a:pPr marL="266700" indent="-180975"/>
            <a:r>
              <a:rPr lang="en-CA" sz="1400"/>
              <a:t>Increase support to community organizations that stimulate new business opportunities and social enterprises </a:t>
            </a:r>
          </a:p>
          <a:p>
            <a:pPr marL="266700" indent="-180975"/>
            <a:r>
              <a:rPr lang="en-CA" sz="1400" smtClean="0"/>
              <a:t>Support leadership development and associated human capacity, particularly in Indigenous communities, to increase their ability to effectively champion and manage economic development projects</a:t>
            </a:r>
          </a:p>
          <a:p>
            <a:pPr marL="266700" indent="-180975"/>
            <a:r>
              <a:rPr lang="en-CA" sz="1400" smtClean="0"/>
              <a:t>Expand federal/provincial collaboration to streamline support to Indigenous communities</a:t>
            </a:r>
          </a:p>
          <a:p>
            <a:pPr marL="266700" indent="-180975"/>
            <a:r>
              <a:rPr lang="en-CA" sz="1400" smtClean="0"/>
              <a:t>Support the development of new Indigenous business networks and skills development initiatives in key sectors, particularly mining, forestry, tourism, agriculture and arts and culture</a:t>
            </a:r>
          </a:p>
          <a:p>
            <a:pPr marL="266700" indent="-180975"/>
            <a:r>
              <a:rPr lang="en-CA" sz="1400" smtClean="0"/>
              <a:t>Encourage communities and regions to become more innovative, productive and competitive by fostering linkages among businesses, institutions and other communities to </a:t>
            </a:r>
            <a:r>
              <a:rPr lang="en-CA" sz="1400"/>
              <a:t>engage </a:t>
            </a:r>
            <a:r>
              <a:rPr lang="en-CA" sz="1400" smtClean="0"/>
              <a:t>youth; attract people and talent; and, invest in projects that create jobs and drive innovation</a:t>
            </a:r>
          </a:p>
          <a:p>
            <a:pPr marL="266700" indent="-180975"/>
            <a:r>
              <a:rPr lang="en-CA" sz="1400" smtClean="0"/>
              <a:t>Support transition and diversification opportunities for communities that have relied heavily on one economic sector in the past</a:t>
            </a:r>
          </a:p>
          <a:p>
            <a:pPr marL="266700" indent="-180975"/>
            <a:r>
              <a:rPr lang="en-CA" sz="1400" smtClean="0"/>
              <a:t>Leverage </a:t>
            </a:r>
            <a:r>
              <a:rPr lang="en-CA" sz="1400"/>
              <a:t>opportunities resulting from </a:t>
            </a:r>
            <a:r>
              <a:rPr lang="en-CA" sz="1400" smtClean="0"/>
              <a:t>multi-modal investments</a:t>
            </a:r>
            <a:endParaRPr lang="en-CA" sz="1400"/>
          </a:p>
          <a:p>
            <a:pPr marL="266700" indent="-180975"/>
            <a:endParaRPr lang="en-CA" sz="1400"/>
          </a:p>
        </p:txBody>
      </p:sp>
      <p:sp>
        <p:nvSpPr>
          <p:cNvPr id="2" name="Slide Number Placeholder 1"/>
          <p:cNvSpPr>
            <a:spLocks noGrp="1"/>
          </p:cNvSpPr>
          <p:nvPr>
            <p:ph type="sldNum" sz="quarter" idx="12"/>
          </p:nvPr>
        </p:nvSpPr>
        <p:spPr/>
        <p:txBody>
          <a:bodyPr/>
          <a:lstStyle/>
          <a:p>
            <a:fld id="{877623AB-922B-4D07-85F0-E82EE8CE4320}" type="slidenum">
              <a:rPr lang="en-CA" smtClean="0"/>
              <a:t>14</a:t>
            </a:fld>
            <a:endParaRPr lang="en-CA"/>
          </a:p>
        </p:txBody>
      </p:sp>
      <p:sp>
        <p:nvSpPr>
          <p:cNvPr id="6" name="Title 1"/>
          <p:cNvSpPr>
            <a:spLocks noGrp="1"/>
          </p:cNvSpPr>
          <p:nvPr>
            <p:ph type="title"/>
          </p:nvPr>
        </p:nvSpPr>
        <p:spPr>
          <a:xfrm>
            <a:off x="457200" y="620688"/>
            <a:ext cx="8363272" cy="576064"/>
          </a:xfrm>
        </p:spPr>
        <p:txBody>
          <a:bodyPr>
            <a:normAutofit fontScale="90000"/>
          </a:bodyPr>
          <a:lstStyle/>
          <a:p>
            <a:r>
              <a:rPr lang="en-CA" smtClean="0"/>
              <a:t>6. Supporting the Innovation and Skills Plan </a:t>
            </a:r>
            <a:r>
              <a:rPr lang="en-CA" sz="2200" smtClean="0"/>
              <a:t>(cont.)</a:t>
            </a:r>
            <a:endParaRPr lang="en-CA" sz="2200"/>
          </a:p>
        </p:txBody>
      </p:sp>
    </p:spTree>
    <p:extLst>
      <p:ext uri="{BB962C8B-B14F-4D97-AF65-F5344CB8AC3E}">
        <p14:creationId xmlns:p14="http://schemas.microsoft.com/office/powerpoint/2010/main" val="3144506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smtClean="0"/>
              <a:t>7. Approach</a:t>
            </a:r>
            <a:endParaRPr lang="en-CA"/>
          </a:p>
        </p:txBody>
      </p:sp>
      <p:sp>
        <p:nvSpPr>
          <p:cNvPr id="3" name="Content Placeholder 2"/>
          <p:cNvSpPr>
            <a:spLocks noGrp="1"/>
          </p:cNvSpPr>
          <p:nvPr>
            <p:ph idx="1"/>
          </p:nvPr>
        </p:nvSpPr>
        <p:spPr>
          <a:xfrm>
            <a:off x="395536" y="1412776"/>
            <a:ext cx="8229600" cy="4824536"/>
          </a:xfrm>
        </p:spPr>
        <p:txBody>
          <a:bodyPr>
            <a:noAutofit/>
          </a:bodyPr>
          <a:lstStyle/>
          <a:p>
            <a:pPr marL="0" indent="0">
              <a:buNone/>
            </a:pPr>
            <a:r>
              <a:rPr lang="en-CA" sz="1400" b="1" u="sng" smtClean="0"/>
              <a:t>Principles: </a:t>
            </a:r>
          </a:p>
          <a:p>
            <a:pPr marL="266700" indent="-180975"/>
            <a:r>
              <a:rPr lang="en-CA" sz="1400" smtClean="0"/>
              <a:t>Engagement </a:t>
            </a:r>
            <a:r>
              <a:rPr lang="en-CA" sz="1400"/>
              <a:t>– </a:t>
            </a:r>
            <a:r>
              <a:rPr lang="en-CA" sz="1400" smtClean="0"/>
              <a:t>Build on feedback from previous consultations and roundtables through continued </a:t>
            </a:r>
            <a:r>
              <a:rPr lang="en-CA" sz="1400"/>
              <a:t>engagement </a:t>
            </a:r>
            <a:r>
              <a:rPr lang="en-CA" sz="1400" smtClean="0"/>
              <a:t>with </a:t>
            </a:r>
            <a:r>
              <a:rPr lang="en-CA" sz="1400"/>
              <a:t>regional federal/provincial and other stakeholders in Northern </a:t>
            </a:r>
            <a:r>
              <a:rPr lang="en-CA" sz="1400" smtClean="0"/>
              <a:t>Ontario</a:t>
            </a:r>
          </a:p>
          <a:p>
            <a:pPr marL="266700" indent="-180975"/>
            <a:r>
              <a:rPr lang="en-CA" sz="1400"/>
              <a:t>Collaboration – Support </a:t>
            </a:r>
            <a:r>
              <a:rPr lang="en-CA" sz="1400" smtClean="0"/>
              <a:t>a coordinated </a:t>
            </a:r>
            <a:r>
              <a:rPr lang="en-CA" sz="1400"/>
              <a:t>and collaborative approach among </a:t>
            </a:r>
            <a:r>
              <a:rPr lang="en-CA" sz="1400" smtClean="0"/>
              <a:t>federal </a:t>
            </a:r>
            <a:r>
              <a:rPr lang="en-CA" sz="1400"/>
              <a:t>and provincial governments that increases impact of key initiatives </a:t>
            </a:r>
          </a:p>
          <a:p>
            <a:pPr marL="266700" indent="-180975"/>
            <a:r>
              <a:rPr lang="en-CA" sz="1400"/>
              <a:t>Evidence-based – Improve data collection and research capability for sound policy-making</a:t>
            </a:r>
          </a:p>
          <a:p>
            <a:pPr marL="266700" lvl="0" indent="-180975"/>
            <a:r>
              <a:rPr lang="en-CA" sz="1400"/>
              <a:t>Pan-Northern – Emphasize region-wide approaches</a:t>
            </a:r>
          </a:p>
          <a:p>
            <a:pPr marL="266700" lvl="0" indent="-180975"/>
            <a:r>
              <a:rPr lang="en-CA" sz="1400"/>
              <a:t>Alignment – Ensure actions align with national priorities/strategies and, as appropriate, with the province, to maximize effectiveness</a:t>
            </a:r>
          </a:p>
          <a:p>
            <a:pPr marL="266700" lvl="0" indent="-180975"/>
            <a:r>
              <a:rPr lang="en-CA" sz="1400"/>
              <a:t>Inclusiveness – Foster economic growth that improves living standards and shares benefits of increased prosperity more evenly across social groups, including women and Indigenous peoples</a:t>
            </a:r>
          </a:p>
          <a:p>
            <a:pPr marL="266700" lvl="0" indent="-180975"/>
            <a:r>
              <a:rPr lang="en-CA" sz="1400"/>
              <a:t>Outcome-driven – Identify clear and realistic outcomes</a:t>
            </a:r>
          </a:p>
          <a:p>
            <a:pPr marL="85725" lvl="0" indent="0">
              <a:buNone/>
            </a:pPr>
            <a:endParaRPr lang="en-CA" sz="1400"/>
          </a:p>
        </p:txBody>
      </p:sp>
      <p:sp>
        <p:nvSpPr>
          <p:cNvPr id="4" name="Slide Number Placeholder 3"/>
          <p:cNvSpPr>
            <a:spLocks noGrp="1"/>
          </p:cNvSpPr>
          <p:nvPr>
            <p:ph type="sldNum" sz="quarter" idx="12"/>
          </p:nvPr>
        </p:nvSpPr>
        <p:spPr/>
        <p:txBody>
          <a:bodyPr/>
          <a:lstStyle/>
          <a:p>
            <a:fld id="{877623AB-922B-4D07-85F0-E82EE8CE4320}" type="slidenum">
              <a:rPr lang="en-CA" smtClean="0"/>
              <a:t>15</a:t>
            </a:fld>
            <a:endParaRPr lang="en-CA"/>
          </a:p>
        </p:txBody>
      </p:sp>
    </p:spTree>
    <p:extLst>
      <p:ext uri="{BB962C8B-B14F-4D97-AF65-F5344CB8AC3E}">
        <p14:creationId xmlns:p14="http://schemas.microsoft.com/office/powerpoint/2010/main" val="4604407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Content</a:t>
            </a:r>
            <a:endParaRPr lang="en-CA" dirty="0"/>
          </a:p>
        </p:txBody>
      </p:sp>
      <p:sp>
        <p:nvSpPr>
          <p:cNvPr id="3" name="Content Placeholder 2"/>
          <p:cNvSpPr>
            <a:spLocks noGrp="1"/>
          </p:cNvSpPr>
          <p:nvPr>
            <p:ph idx="1"/>
          </p:nvPr>
        </p:nvSpPr>
        <p:spPr>
          <a:xfrm>
            <a:off x="457200" y="1340768"/>
            <a:ext cx="8229600" cy="4896544"/>
          </a:xfrm>
        </p:spPr>
        <p:txBody>
          <a:bodyPr>
            <a:noAutofit/>
          </a:bodyPr>
          <a:lstStyle/>
          <a:p>
            <a:pPr marL="0" indent="0">
              <a:buNone/>
              <a:tabLst>
                <a:tab pos="542925" algn="l"/>
                <a:tab pos="7534275" algn="r"/>
              </a:tabLst>
            </a:pPr>
            <a:r>
              <a:rPr lang="en-CA" sz="2000" dirty="0" smtClean="0"/>
              <a:t>1.	Introduction ……………….……………………………………………………………......	3</a:t>
            </a:r>
          </a:p>
          <a:p>
            <a:pPr marL="0" indent="0">
              <a:buNone/>
              <a:tabLst>
                <a:tab pos="542925" algn="l"/>
                <a:tab pos="7534275" algn="r"/>
              </a:tabLst>
            </a:pPr>
            <a:r>
              <a:rPr lang="en-CA" sz="2000" dirty="0" smtClean="0"/>
              <a:t>2.	Northern </a:t>
            </a:r>
            <a:r>
              <a:rPr lang="en-CA" sz="2000" dirty="0"/>
              <a:t>Ontario </a:t>
            </a:r>
            <a:r>
              <a:rPr lang="en-CA" sz="2000" dirty="0" smtClean="0"/>
              <a:t>Overview………………………………….……………….........	4</a:t>
            </a:r>
          </a:p>
          <a:p>
            <a:pPr marL="0" indent="0">
              <a:buNone/>
              <a:tabLst>
                <a:tab pos="542925" algn="l"/>
                <a:tab pos="7534275" algn="r"/>
              </a:tabLst>
            </a:pPr>
            <a:r>
              <a:rPr lang="en-CA" sz="2000" dirty="0" smtClean="0"/>
              <a:t>3.	Economic Overview…..…………………………………………………………….......	5</a:t>
            </a:r>
          </a:p>
          <a:p>
            <a:pPr marL="0" indent="0">
              <a:buNone/>
              <a:tabLst>
                <a:tab pos="542925" algn="l"/>
                <a:tab pos="7534275" algn="r"/>
              </a:tabLst>
            </a:pPr>
            <a:r>
              <a:rPr lang="en-CA" sz="2000" dirty="0" smtClean="0"/>
              <a:t>4.	Challenges ………………….....……………………………………………………………..	7</a:t>
            </a:r>
            <a:endParaRPr lang="en-CA" sz="2000" dirty="0"/>
          </a:p>
          <a:p>
            <a:pPr marL="0" indent="0">
              <a:buNone/>
              <a:tabLst>
                <a:tab pos="542925" algn="l"/>
                <a:tab pos="7534275" algn="r"/>
              </a:tabLst>
            </a:pPr>
            <a:r>
              <a:rPr lang="en-CA" sz="2000" dirty="0" smtClean="0"/>
              <a:t>5.	Opportunities for Growth………………………………………………………………	9</a:t>
            </a:r>
          </a:p>
          <a:p>
            <a:pPr marL="0" indent="0">
              <a:buNone/>
              <a:tabLst>
                <a:tab pos="542925" algn="l"/>
                <a:tab pos="7534275" algn="r"/>
              </a:tabLst>
            </a:pPr>
            <a:r>
              <a:rPr lang="en-CA" sz="2000" dirty="0" smtClean="0"/>
              <a:t>6.</a:t>
            </a:r>
            <a:r>
              <a:rPr lang="en-CA" sz="2000" dirty="0"/>
              <a:t>	</a:t>
            </a:r>
            <a:r>
              <a:rPr lang="en-CA" sz="2000" dirty="0" smtClean="0"/>
              <a:t>Supporting the Innovation Agenda……………….......……………………....	11</a:t>
            </a:r>
          </a:p>
          <a:p>
            <a:pPr marL="884238" lvl="1" indent="-342900">
              <a:buFont typeface="Arial" panose="020B0604020202020204" pitchFamily="34" charset="0"/>
              <a:buChar char="•"/>
              <a:tabLst>
                <a:tab pos="542925" algn="l"/>
                <a:tab pos="7534275" algn="r"/>
              </a:tabLst>
            </a:pPr>
            <a:r>
              <a:rPr lang="en-CA" sz="2000" dirty="0" smtClean="0"/>
              <a:t>People..…………………………………………………………………….…………....	11</a:t>
            </a:r>
          </a:p>
          <a:p>
            <a:pPr marL="884238" lvl="1" indent="-342900">
              <a:buFont typeface="Arial" panose="020B0604020202020204" pitchFamily="34" charset="0"/>
              <a:buChar char="•"/>
              <a:tabLst>
                <a:tab pos="542925" algn="l"/>
                <a:tab pos="7534275" algn="r"/>
              </a:tabLst>
            </a:pPr>
            <a:r>
              <a:rPr lang="en-CA" sz="2000" dirty="0" smtClean="0"/>
              <a:t>Technology…..………………………………………………….………………...……12</a:t>
            </a:r>
          </a:p>
          <a:p>
            <a:pPr marL="884238" lvl="1" indent="-342900">
              <a:buFont typeface="Arial" panose="020B0604020202020204" pitchFamily="34" charset="0"/>
              <a:buChar char="•"/>
              <a:tabLst>
                <a:tab pos="542925" algn="l"/>
                <a:tab pos="7534275" algn="r"/>
              </a:tabLst>
            </a:pPr>
            <a:r>
              <a:rPr lang="en-CA" sz="2000" dirty="0" smtClean="0"/>
              <a:t>Companies……………………………...…………..……………..………………....	13</a:t>
            </a:r>
            <a:endParaRPr lang="en-CA" sz="2000" dirty="0"/>
          </a:p>
          <a:p>
            <a:pPr marL="884238" lvl="1" indent="-342900">
              <a:buFont typeface="Arial" panose="020B0604020202020204" pitchFamily="34" charset="0"/>
              <a:buChar char="•"/>
              <a:tabLst>
                <a:tab pos="542925" algn="l"/>
                <a:tab pos="7534275" algn="r"/>
              </a:tabLst>
            </a:pPr>
            <a:r>
              <a:rPr lang="en-CA" sz="2000" dirty="0" smtClean="0"/>
              <a:t>Building Stronger Communities…………..…………………………….…….14</a:t>
            </a:r>
          </a:p>
          <a:p>
            <a:pPr marL="0" indent="0">
              <a:buNone/>
              <a:tabLst>
                <a:tab pos="542925" algn="l"/>
                <a:tab pos="7534275" algn="r"/>
              </a:tabLst>
            </a:pPr>
            <a:r>
              <a:rPr lang="en-CA" sz="2000" dirty="0" smtClean="0"/>
              <a:t>7.	Approach.…………………………………………………………………………………….	15</a:t>
            </a:r>
            <a:endParaRPr lang="en-CA" sz="2000" dirty="0"/>
          </a:p>
          <a:p>
            <a:pPr marL="0" indent="0">
              <a:buNone/>
            </a:pPr>
            <a:endParaRPr lang="en-CA" sz="2000" dirty="0"/>
          </a:p>
        </p:txBody>
      </p:sp>
      <p:sp>
        <p:nvSpPr>
          <p:cNvPr id="4" name="Slide Number Placeholder 3"/>
          <p:cNvSpPr>
            <a:spLocks noGrp="1"/>
          </p:cNvSpPr>
          <p:nvPr>
            <p:ph type="sldNum" sz="quarter" idx="12"/>
          </p:nvPr>
        </p:nvSpPr>
        <p:spPr/>
        <p:txBody>
          <a:bodyPr/>
          <a:lstStyle/>
          <a:p>
            <a:fld id="{877623AB-922B-4D07-85F0-E82EE8CE4320}" type="slidenum">
              <a:rPr lang="en-CA" smtClean="0"/>
              <a:t>2</a:t>
            </a:fld>
            <a:endParaRPr lang="en-CA" dirty="0"/>
          </a:p>
        </p:txBody>
      </p:sp>
    </p:spTree>
    <p:extLst>
      <p:ext uri="{BB962C8B-B14F-4D97-AF65-F5344CB8AC3E}">
        <p14:creationId xmlns:p14="http://schemas.microsoft.com/office/powerpoint/2010/main" val="42432783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1. Introduction</a:t>
            </a:r>
          </a:p>
        </p:txBody>
      </p:sp>
      <p:sp>
        <p:nvSpPr>
          <p:cNvPr id="3" name="Content Placeholder 2"/>
          <p:cNvSpPr>
            <a:spLocks noGrp="1"/>
          </p:cNvSpPr>
          <p:nvPr>
            <p:ph idx="1"/>
          </p:nvPr>
        </p:nvSpPr>
        <p:spPr>
          <a:xfrm>
            <a:off x="457200" y="1484784"/>
            <a:ext cx="8229600" cy="4752528"/>
          </a:xfrm>
        </p:spPr>
        <p:txBody>
          <a:bodyPr>
            <a:noAutofit/>
          </a:bodyPr>
          <a:lstStyle/>
          <a:p>
            <a:pPr marL="0" indent="0">
              <a:buNone/>
            </a:pPr>
            <a:r>
              <a:rPr lang="en-CA" sz="2000" dirty="0"/>
              <a:t>Northern Ontario is a vast </a:t>
            </a:r>
            <a:r>
              <a:rPr lang="en-CA" sz="2000" dirty="0" smtClean="0"/>
              <a:t>region </a:t>
            </a:r>
            <a:r>
              <a:rPr lang="en-CA" sz="2000" dirty="0"/>
              <a:t>with a </a:t>
            </a:r>
            <a:r>
              <a:rPr lang="en-CA" sz="2000" dirty="0" smtClean="0"/>
              <a:t>small </a:t>
            </a:r>
            <a:r>
              <a:rPr lang="en-CA" sz="2000" dirty="0"/>
              <a:t>and scattered population. The growth of its economy has been slow relative to the rest of Ontario and Canada, and it has historically been dependant on primary sectors such as forestry and mining. These and other challenges facing the region are driving the need to become a more diverse and innovative economy.</a:t>
            </a:r>
          </a:p>
          <a:p>
            <a:pPr marL="0" indent="0">
              <a:buNone/>
            </a:pPr>
            <a:endParaRPr lang="en-CA" sz="2000" dirty="0"/>
          </a:p>
          <a:p>
            <a:pPr marL="0" indent="0">
              <a:buNone/>
            </a:pPr>
            <a:r>
              <a:rPr lang="en-CA" sz="2000" dirty="0"/>
              <a:t>The Prosperity and Growth Strategy for Northern Ontario is being developed to highlight growth opportunities as well as efforts to diversify the core economies of Northern Ontario communities. </a:t>
            </a:r>
          </a:p>
        </p:txBody>
      </p:sp>
      <p:sp>
        <p:nvSpPr>
          <p:cNvPr id="4" name="Slide Number Placeholder 3"/>
          <p:cNvSpPr>
            <a:spLocks noGrp="1"/>
          </p:cNvSpPr>
          <p:nvPr>
            <p:ph type="sldNum" sz="quarter" idx="12"/>
          </p:nvPr>
        </p:nvSpPr>
        <p:spPr/>
        <p:txBody>
          <a:bodyPr/>
          <a:lstStyle/>
          <a:p>
            <a:fld id="{877623AB-922B-4D07-85F0-E82EE8CE4320}" type="slidenum">
              <a:rPr lang="en-CA" smtClean="0"/>
              <a:t>3</a:t>
            </a:fld>
            <a:endParaRPr lang="en-CA" dirty="0"/>
          </a:p>
        </p:txBody>
      </p:sp>
    </p:spTree>
    <p:extLst>
      <p:ext uri="{BB962C8B-B14F-4D97-AF65-F5344CB8AC3E}">
        <p14:creationId xmlns:p14="http://schemas.microsoft.com/office/powerpoint/2010/main" val="28059022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2. Northern </a:t>
            </a:r>
            <a:r>
              <a:rPr lang="en-CA" dirty="0"/>
              <a:t>Ontario </a:t>
            </a:r>
            <a:r>
              <a:rPr lang="en-CA" dirty="0" smtClean="0"/>
              <a:t>Overview</a:t>
            </a:r>
            <a:endParaRPr lang="en-CA" dirty="0"/>
          </a:p>
        </p:txBody>
      </p:sp>
      <p:sp>
        <p:nvSpPr>
          <p:cNvPr id="15" name="TextBox 14"/>
          <p:cNvSpPr txBox="1"/>
          <p:nvPr/>
        </p:nvSpPr>
        <p:spPr>
          <a:xfrm>
            <a:off x="467544" y="1340768"/>
            <a:ext cx="3736476" cy="4801314"/>
          </a:xfrm>
          <a:prstGeom prst="rect">
            <a:avLst/>
          </a:prstGeom>
          <a:noFill/>
        </p:spPr>
        <p:txBody>
          <a:bodyPr wrap="square" rtlCol="0">
            <a:spAutoFit/>
          </a:bodyPr>
          <a:lstStyle/>
          <a:p>
            <a:r>
              <a:rPr lang="fr-CA" sz="1400" b="1" u="sng" dirty="0" err="1" smtClean="0"/>
              <a:t>Facts</a:t>
            </a:r>
            <a:endParaRPr lang="en-CA" sz="1400" b="1" u="sng" dirty="0" smtClean="0"/>
          </a:p>
          <a:p>
            <a:pPr marL="266700" indent="-180975">
              <a:buFont typeface="Arial" panose="020B0604020202020204" pitchFamily="34" charset="0"/>
              <a:buChar char="•"/>
            </a:pPr>
            <a:r>
              <a:rPr lang="en-CA" sz="1400" dirty="0" smtClean="0"/>
              <a:t>Approx. 811,000 residents dispersed across almost 90% of Ontario’s landmass</a:t>
            </a:r>
          </a:p>
          <a:p>
            <a:pPr marL="266700" lvl="0" indent="-180975">
              <a:buFont typeface="Arial" panose="020B0604020202020204" pitchFamily="34" charset="0"/>
              <a:buChar char="•"/>
            </a:pPr>
            <a:r>
              <a:rPr lang="en-CA" sz="1400" dirty="0" smtClean="0"/>
              <a:t>One person </a:t>
            </a:r>
            <a:r>
              <a:rPr lang="en-CA" sz="1400" dirty="0"/>
              <a:t>per square </a:t>
            </a:r>
            <a:r>
              <a:rPr lang="en-CA" sz="1400" dirty="0" smtClean="0"/>
              <a:t>km (</a:t>
            </a:r>
            <a:r>
              <a:rPr lang="en-CA" sz="1400" dirty="0"/>
              <a:t>vs. 118 in southern </a:t>
            </a:r>
            <a:r>
              <a:rPr lang="en-CA" sz="1400" dirty="0" smtClean="0"/>
              <a:t>Ontario)</a:t>
            </a:r>
          </a:p>
          <a:p>
            <a:pPr marL="266700" lvl="0" indent="-180975">
              <a:buFont typeface="Arial" panose="020B0604020202020204" pitchFamily="34" charset="0"/>
              <a:buChar char="•"/>
            </a:pPr>
            <a:r>
              <a:rPr lang="en-CA" sz="1400" dirty="0" smtClean="0"/>
              <a:t>Home </a:t>
            </a:r>
            <a:r>
              <a:rPr lang="en-CA" sz="1400" dirty="0"/>
              <a:t>to 150 municipalities</a:t>
            </a:r>
          </a:p>
          <a:p>
            <a:pPr marL="266700" indent="-180975">
              <a:buFont typeface="Arial" panose="020B0604020202020204" pitchFamily="34" charset="0"/>
              <a:buChar char="•"/>
            </a:pPr>
            <a:r>
              <a:rPr lang="en-CA" sz="1400" dirty="0"/>
              <a:t>Over half (54.5%) of population resides in five larger cities (excluding </a:t>
            </a:r>
            <a:r>
              <a:rPr lang="en-CA" sz="1400" dirty="0" err="1"/>
              <a:t>Kenora</a:t>
            </a:r>
            <a:r>
              <a:rPr lang="en-CA" sz="1400" dirty="0"/>
              <a:t>)</a:t>
            </a:r>
          </a:p>
          <a:p>
            <a:pPr marL="266700" lvl="0" indent="-180975">
              <a:buFont typeface="Arial" panose="020B0604020202020204" pitchFamily="34" charset="0"/>
              <a:buChar char="•"/>
            </a:pPr>
            <a:r>
              <a:rPr lang="en-CA" sz="1400" dirty="0"/>
              <a:t>93% of municipalities have population less than 6,000; 74% have less than </a:t>
            </a:r>
            <a:r>
              <a:rPr lang="en-CA" sz="1400" dirty="0" smtClean="0"/>
              <a:t>2,000</a:t>
            </a:r>
          </a:p>
          <a:p>
            <a:pPr marL="266700" lvl="0" indent="-180975">
              <a:buFont typeface="Arial" panose="020B0604020202020204" pitchFamily="34" charset="0"/>
              <a:buChar char="•"/>
            </a:pPr>
            <a:r>
              <a:rPr lang="en-US" sz="1400" dirty="0" smtClean="0"/>
              <a:t>Northern Ontario is covered by seven treaties with First Nations</a:t>
            </a:r>
          </a:p>
          <a:p>
            <a:pPr marL="266700" lvl="0" indent="-180975">
              <a:buFont typeface="Arial" panose="020B0604020202020204" pitchFamily="34" charset="0"/>
              <a:buChar char="•"/>
            </a:pPr>
            <a:r>
              <a:rPr lang="en-CA" sz="1400" dirty="0" smtClean="0"/>
              <a:t>Home </a:t>
            </a:r>
            <a:r>
              <a:rPr lang="en-CA" sz="1400" dirty="0"/>
              <a:t>to 105 of Ontario’s 127 Indigenous communities, including 31 remote reserves; 25 are diesel dependent</a:t>
            </a:r>
          </a:p>
          <a:p>
            <a:pPr marL="266700" lvl="0" indent="-180975">
              <a:buFont typeface="Arial" panose="020B0604020202020204" pitchFamily="34" charset="0"/>
              <a:buChar char="•"/>
            </a:pPr>
            <a:r>
              <a:rPr lang="en-CA" sz="1400" dirty="0"/>
              <a:t>92% of First Nation communities have fewer than 1,000 residents</a:t>
            </a:r>
          </a:p>
          <a:p>
            <a:pPr marL="266700" lvl="0" indent="-180975">
              <a:buFont typeface="Arial" panose="020B0604020202020204" pitchFamily="34" charset="0"/>
              <a:buChar char="•"/>
            </a:pPr>
            <a:r>
              <a:rPr lang="en-CA" sz="1400" dirty="0"/>
              <a:t>Northern Ontario’s strong resource-based industries are key contributors to Ontario’s economy</a:t>
            </a:r>
          </a:p>
          <a:p>
            <a:pPr marL="266700" lvl="0" indent="-180975">
              <a:buFont typeface="Arial" panose="020B0604020202020204" pitchFamily="34" charset="0"/>
              <a:buChar char="•"/>
            </a:pPr>
            <a:endParaRPr lang="en-CA" sz="1400" dirty="0" smtClean="0"/>
          </a:p>
          <a:p>
            <a:pPr marL="266700" indent="-180975">
              <a:buFont typeface="Arial" panose="020B0604020202020204" pitchFamily="34" charset="0"/>
              <a:buChar char="•"/>
            </a:pPr>
            <a:endParaRPr lang="en-CA" sz="1200" dirty="0"/>
          </a:p>
        </p:txBody>
      </p:sp>
      <p:sp>
        <p:nvSpPr>
          <p:cNvPr id="3" name="Slide Number Placeholder 2"/>
          <p:cNvSpPr>
            <a:spLocks noGrp="1"/>
          </p:cNvSpPr>
          <p:nvPr>
            <p:ph type="sldNum" sz="quarter" idx="12"/>
          </p:nvPr>
        </p:nvSpPr>
        <p:spPr/>
        <p:txBody>
          <a:bodyPr/>
          <a:lstStyle/>
          <a:p>
            <a:fld id="{877623AB-922B-4D07-85F0-E82EE8CE4320}" type="slidenum">
              <a:rPr lang="en-CA" smtClean="0"/>
              <a:t>4</a:t>
            </a:fld>
            <a:endParaRPr lang="en-CA"/>
          </a:p>
        </p:txBody>
      </p:sp>
      <p:grpSp>
        <p:nvGrpSpPr>
          <p:cNvPr id="19" name="Group 18"/>
          <p:cNvGrpSpPr/>
          <p:nvPr/>
        </p:nvGrpSpPr>
        <p:grpSpPr>
          <a:xfrm>
            <a:off x="4418176" y="1314220"/>
            <a:ext cx="4367378" cy="4449897"/>
            <a:chOff x="4418176" y="1314220"/>
            <a:chExt cx="4367378" cy="4449897"/>
          </a:xfrm>
        </p:grpSpPr>
        <p:pic>
          <p:nvPicPr>
            <p:cNvPr id="20" name="Picture 1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6035" y="1314220"/>
              <a:ext cx="4080847" cy="4449897"/>
            </a:xfrm>
            <a:prstGeom prst="rect">
              <a:avLst/>
            </a:prstGeom>
          </p:spPr>
        </p:pic>
        <p:sp>
          <p:nvSpPr>
            <p:cNvPr id="21" name="TextBox 20"/>
            <p:cNvSpPr txBox="1"/>
            <p:nvPr/>
          </p:nvSpPr>
          <p:spPr>
            <a:xfrm>
              <a:off x="7251772" y="3749342"/>
              <a:ext cx="471207" cy="181670"/>
            </a:xfrm>
            <a:prstGeom prst="rect">
              <a:avLst/>
            </a:prstGeom>
            <a:noFill/>
          </p:spPr>
          <p:txBody>
            <a:bodyPr wrap="none" rtlCol="0">
              <a:spAutoFit/>
            </a:bodyPr>
            <a:lstStyle/>
            <a:p>
              <a:r>
                <a:rPr lang="en-CA" sz="1200" smtClean="0"/>
                <a:t>Timmins</a:t>
              </a:r>
              <a:endParaRPr lang="en-CA" sz="1200"/>
            </a:p>
          </p:txBody>
        </p:sp>
        <p:sp>
          <p:nvSpPr>
            <p:cNvPr id="22" name="TextBox 21"/>
            <p:cNvSpPr txBox="1"/>
            <p:nvPr/>
          </p:nvSpPr>
          <p:spPr>
            <a:xfrm>
              <a:off x="5452496" y="3660155"/>
              <a:ext cx="635426" cy="181670"/>
            </a:xfrm>
            <a:prstGeom prst="rect">
              <a:avLst/>
            </a:prstGeom>
            <a:noFill/>
          </p:spPr>
          <p:txBody>
            <a:bodyPr wrap="none" rtlCol="0">
              <a:spAutoFit/>
            </a:bodyPr>
            <a:lstStyle/>
            <a:p>
              <a:pPr algn="r"/>
              <a:r>
                <a:rPr lang="en-CA" sz="1200" smtClean="0"/>
                <a:t>Thunder Bay</a:t>
              </a:r>
              <a:endParaRPr lang="en-CA" sz="1200"/>
            </a:p>
          </p:txBody>
        </p:sp>
        <p:sp>
          <p:nvSpPr>
            <p:cNvPr id="23" name="TextBox 22"/>
            <p:cNvSpPr txBox="1"/>
            <p:nvPr/>
          </p:nvSpPr>
          <p:spPr>
            <a:xfrm>
              <a:off x="4418176" y="3281857"/>
              <a:ext cx="409515" cy="181670"/>
            </a:xfrm>
            <a:prstGeom prst="rect">
              <a:avLst/>
            </a:prstGeom>
            <a:noFill/>
          </p:spPr>
          <p:txBody>
            <a:bodyPr wrap="none" rtlCol="0">
              <a:spAutoFit/>
            </a:bodyPr>
            <a:lstStyle/>
            <a:p>
              <a:r>
                <a:rPr lang="en-CA" sz="1200" smtClean="0"/>
                <a:t>Kenora</a:t>
              </a:r>
              <a:endParaRPr lang="en-CA" sz="1200"/>
            </a:p>
          </p:txBody>
        </p:sp>
        <p:sp>
          <p:nvSpPr>
            <p:cNvPr id="24" name="TextBox 23"/>
            <p:cNvSpPr txBox="1"/>
            <p:nvPr/>
          </p:nvSpPr>
          <p:spPr>
            <a:xfrm>
              <a:off x="6300192" y="4164211"/>
              <a:ext cx="766492" cy="461665"/>
            </a:xfrm>
            <a:prstGeom prst="rect">
              <a:avLst/>
            </a:prstGeom>
            <a:noFill/>
          </p:spPr>
          <p:txBody>
            <a:bodyPr wrap="none" rtlCol="0">
              <a:spAutoFit/>
            </a:bodyPr>
            <a:lstStyle/>
            <a:p>
              <a:r>
                <a:rPr lang="en-CA" sz="1200" smtClean="0"/>
                <a:t>Sault Ste.</a:t>
              </a:r>
            </a:p>
            <a:p>
              <a:r>
                <a:rPr lang="en-CA" sz="1200" smtClean="0"/>
                <a:t>Marie</a:t>
              </a:r>
              <a:endParaRPr lang="en-CA" sz="1200"/>
            </a:p>
          </p:txBody>
        </p:sp>
        <p:sp>
          <p:nvSpPr>
            <p:cNvPr id="25" name="TextBox 24"/>
            <p:cNvSpPr txBox="1"/>
            <p:nvPr/>
          </p:nvSpPr>
          <p:spPr>
            <a:xfrm>
              <a:off x="6982634" y="4092203"/>
              <a:ext cx="458045" cy="181670"/>
            </a:xfrm>
            <a:prstGeom prst="rect">
              <a:avLst/>
            </a:prstGeom>
            <a:noFill/>
          </p:spPr>
          <p:txBody>
            <a:bodyPr wrap="none" rtlCol="0">
              <a:spAutoFit/>
            </a:bodyPr>
            <a:lstStyle/>
            <a:p>
              <a:r>
                <a:rPr lang="en-CA" sz="1200" smtClean="0"/>
                <a:t>Sudbury</a:t>
              </a:r>
              <a:endParaRPr lang="en-CA" sz="1200"/>
            </a:p>
          </p:txBody>
        </p:sp>
        <p:sp>
          <p:nvSpPr>
            <p:cNvPr id="26" name="TextBox 25"/>
            <p:cNvSpPr txBox="1"/>
            <p:nvPr/>
          </p:nvSpPr>
          <p:spPr>
            <a:xfrm>
              <a:off x="7668344" y="4308227"/>
              <a:ext cx="530293" cy="181670"/>
            </a:xfrm>
            <a:prstGeom prst="rect">
              <a:avLst/>
            </a:prstGeom>
            <a:noFill/>
          </p:spPr>
          <p:txBody>
            <a:bodyPr wrap="none" rtlCol="0">
              <a:spAutoFit/>
            </a:bodyPr>
            <a:lstStyle/>
            <a:p>
              <a:pPr algn="r"/>
              <a:r>
                <a:rPr lang="en-CA" sz="1200" smtClean="0"/>
                <a:t>North Bay</a:t>
              </a:r>
              <a:endParaRPr lang="en-CA" sz="1200"/>
            </a:p>
          </p:txBody>
        </p:sp>
        <p:sp>
          <p:nvSpPr>
            <p:cNvPr id="27" name="TextBox 26"/>
            <p:cNvSpPr txBox="1"/>
            <p:nvPr/>
          </p:nvSpPr>
          <p:spPr>
            <a:xfrm>
              <a:off x="7662058" y="5104006"/>
              <a:ext cx="439793" cy="181670"/>
            </a:xfrm>
            <a:prstGeom prst="rect">
              <a:avLst/>
            </a:prstGeom>
            <a:noFill/>
          </p:spPr>
          <p:txBody>
            <a:bodyPr wrap="none" rtlCol="0">
              <a:spAutoFit/>
            </a:bodyPr>
            <a:lstStyle/>
            <a:p>
              <a:r>
                <a:rPr lang="en-CA" sz="1200" smtClean="0"/>
                <a:t>Toronto</a:t>
              </a:r>
              <a:endParaRPr lang="en-CA" sz="1200"/>
            </a:p>
          </p:txBody>
        </p:sp>
        <p:sp>
          <p:nvSpPr>
            <p:cNvPr id="28" name="TextBox 27"/>
            <p:cNvSpPr txBox="1"/>
            <p:nvPr/>
          </p:nvSpPr>
          <p:spPr>
            <a:xfrm>
              <a:off x="8159105" y="4452243"/>
              <a:ext cx="420492" cy="181670"/>
            </a:xfrm>
            <a:prstGeom prst="rect">
              <a:avLst/>
            </a:prstGeom>
            <a:noFill/>
          </p:spPr>
          <p:txBody>
            <a:bodyPr wrap="none" rtlCol="0">
              <a:spAutoFit/>
            </a:bodyPr>
            <a:lstStyle/>
            <a:p>
              <a:r>
                <a:rPr lang="en-CA" sz="1200" smtClean="0"/>
                <a:t>Ottawa</a:t>
              </a:r>
              <a:endParaRPr lang="en-CA" sz="1200"/>
            </a:p>
          </p:txBody>
        </p:sp>
        <p:sp>
          <p:nvSpPr>
            <p:cNvPr id="29" name="TextBox 28"/>
            <p:cNvSpPr txBox="1"/>
            <p:nvPr/>
          </p:nvSpPr>
          <p:spPr>
            <a:xfrm>
              <a:off x="8028384" y="4973187"/>
              <a:ext cx="757170" cy="166531"/>
            </a:xfrm>
            <a:prstGeom prst="rect">
              <a:avLst/>
            </a:prstGeom>
            <a:noFill/>
          </p:spPr>
          <p:txBody>
            <a:bodyPr wrap="none" rtlCol="0">
              <a:spAutoFit/>
            </a:bodyPr>
            <a:lstStyle/>
            <a:p>
              <a:r>
                <a:rPr lang="en-CA" sz="1050" i="1" smtClean="0"/>
                <a:t>Southern Ontario </a:t>
              </a:r>
              <a:endParaRPr lang="en-CA" sz="1050" i="1"/>
            </a:p>
          </p:txBody>
        </p:sp>
        <p:sp>
          <p:nvSpPr>
            <p:cNvPr id="30" name="Freeform 29"/>
            <p:cNvSpPr>
              <a:spLocks/>
            </p:cNvSpPr>
            <p:nvPr/>
          </p:nvSpPr>
          <p:spPr>
            <a:xfrm>
              <a:off x="6937663" y="4485114"/>
              <a:ext cx="1652898" cy="1142675"/>
            </a:xfrm>
            <a:custGeom>
              <a:avLst/>
              <a:gdLst>
                <a:gd name="connsiteX0" fmla="*/ 25400 w 6874933"/>
                <a:gd name="connsiteY0" fmla="*/ 4267200 h 4724400"/>
                <a:gd name="connsiteX1" fmla="*/ 0 w 6874933"/>
                <a:gd name="connsiteY1" fmla="*/ 4572000 h 4724400"/>
                <a:gd name="connsiteX2" fmla="*/ 160866 w 6874933"/>
                <a:gd name="connsiteY2" fmla="*/ 4656667 h 4724400"/>
                <a:gd name="connsiteX3" fmla="*/ 347133 w 6874933"/>
                <a:gd name="connsiteY3" fmla="*/ 4597400 h 4724400"/>
                <a:gd name="connsiteX4" fmla="*/ 524933 w 6874933"/>
                <a:gd name="connsiteY4" fmla="*/ 4724400 h 4724400"/>
                <a:gd name="connsiteX5" fmla="*/ 567266 w 6874933"/>
                <a:gd name="connsiteY5" fmla="*/ 4563534 h 4724400"/>
                <a:gd name="connsiteX6" fmla="*/ 795866 w 6874933"/>
                <a:gd name="connsiteY6" fmla="*/ 4411134 h 4724400"/>
                <a:gd name="connsiteX7" fmla="*/ 990600 w 6874933"/>
                <a:gd name="connsiteY7" fmla="*/ 4368800 h 4724400"/>
                <a:gd name="connsiteX8" fmla="*/ 1236133 w 6874933"/>
                <a:gd name="connsiteY8" fmla="*/ 4089400 h 4724400"/>
                <a:gd name="connsiteX9" fmla="*/ 1557866 w 6874933"/>
                <a:gd name="connsiteY9" fmla="*/ 3920067 h 4724400"/>
                <a:gd name="connsiteX10" fmla="*/ 1837266 w 6874933"/>
                <a:gd name="connsiteY10" fmla="*/ 3953934 h 4724400"/>
                <a:gd name="connsiteX11" fmla="*/ 2032000 w 6874933"/>
                <a:gd name="connsiteY11" fmla="*/ 4038600 h 4724400"/>
                <a:gd name="connsiteX12" fmla="*/ 2294466 w 6874933"/>
                <a:gd name="connsiteY12" fmla="*/ 4004734 h 4724400"/>
                <a:gd name="connsiteX13" fmla="*/ 2362200 w 6874933"/>
                <a:gd name="connsiteY13" fmla="*/ 3835400 h 4724400"/>
                <a:gd name="connsiteX14" fmla="*/ 2819400 w 6874933"/>
                <a:gd name="connsiteY14" fmla="*/ 3691467 h 4724400"/>
                <a:gd name="connsiteX15" fmla="*/ 3166533 w 6874933"/>
                <a:gd name="connsiteY15" fmla="*/ 3683000 h 4724400"/>
                <a:gd name="connsiteX16" fmla="*/ 3369733 w 6874933"/>
                <a:gd name="connsiteY16" fmla="*/ 3640667 h 4724400"/>
                <a:gd name="connsiteX17" fmla="*/ 3412066 w 6874933"/>
                <a:gd name="connsiteY17" fmla="*/ 3589867 h 4724400"/>
                <a:gd name="connsiteX18" fmla="*/ 3276600 w 6874933"/>
                <a:gd name="connsiteY18" fmla="*/ 3488267 h 4724400"/>
                <a:gd name="connsiteX19" fmla="*/ 3234266 w 6874933"/>
                <a:gd name="connsiteY19" fmla="*/ 3361267 h 4724400"/>
                <a:gd name="connsiteX20" fmla="*/ 3234266 w 6874933"/>
                <a:gd name="connsiteY20" fmla="*/ 3251200 h 4724400"/>
                <a:gd name="connsiteX21" fmla="*/ 3039533 w 6874933"/>
                <a:gd name="connsiteY21" fmla="*/ 3318934 h 4724400"/>
                <a:gd name="connsiteX22" fmla="*/ 2853266 w 6874933"/>
                <a:gd name="connsiteY22" fmla="*/ 3293534 h 4724400"/>
                <a:gd name="connsiteX23" fmla="*/ 2709333 w 6874933"/>
                <a:gd name="connsiteY23" fmla="*/ 3242734 h 4724400"/>
                <a:gd name="connsiteX24" fmla="*/ 2743200 w 6874933"/>
                <a:gd name="connsiteY24" fmla="*/ 3073400 h 4724400"/>
                <a:gd name="connsiteX25" fmla="*/ 2895600 w 6874933"/>
                <a:gd name="connsiteY25" fmla="*/ 2912534 h 4724400"/>
                <a:gd name="connsiteX26" fmla="*/ 3031066 w 6874933"/>
                <a:gd name="connsiteY26" fmla="*/ 2836334 h 4724400"/>
                <a:gd name="connsiteX27" fmla="*/ 3208866 w 6874933"/>
                <a:gd name="connsiteY27" fmla="*/ 2683934 h 4724400"/>
                <a:gd name="connsiteX28" fmla="*/ 3539066 w 6874933"/>
                <a:gd name="connsiteY28" fmla="*/ 2573867 h 4724400"/>
                <a:gd name="connsiteX29" fmla="*/ 4233333 w 6874933"/>
                <a:gd name="connsiteY29" fmla="*/ 2396067 h 4724400"/>
                <a:gd name="connsiteX30" fmla="*/ 4428066 w 6874933"/>
                <a:gd name="connsiteY30" fmla="*/ 2370667 h 4724400"/>
                <a:gd name="connsiteX31" fmla="*/ 4572000 w 6874933"/>
                <a:gd name="connsiteY31" fmla="*/ 2438400 h 4724400"/>
                <a:gd name="connsiteX32" fmla="*/ 4699000 w 6874933"/>
                <a:gd name="connsiteY32" fmla="*/ 2523067 h 4724400"/>
                <a:gd name="connsiteX33" fmla="*/ 4842933 w 6874933"/>
                <a:gd name="connsiteY33" fmla="*/ 2506134 h 4724400"/>
                <a:gd name="connsiteX34" fmla="*/ 4919133 w 6874933"/>
                <a:gd name="connsiteY34" fmla="*/ 2446867 h 4724400"/>
                <a:gd name="connsiteX35" fmla="*/ 4919133 w 6874933"/>
                <a:gd name="connsiteY35" fmla="*/ 2370667 h 4724400"/>
                <a:gd name="connsiteX36" fmla="*/ 5037666 w 6874933"/>
                <a:gd name="connsiteY36" fmla="*/ 2192867 h 4724400"/>
                <a:gd name="connsiteX37" fmla="*/ 5300133 w 6874933"/>
                <a:gd name="connsiteY37" fmla="*/ 2099734 h 4724400"/>
                <a:gd name="connsiteX38" fmla="*/ 5655733 w 6874933"/>
                <a:gd name="connsiteY38" fmla="*/ 1913467 h 4724400"/>
                <a:gd name="connsiteX39" fmla="*/ 6121400 w 6874933"/>
                <a:gd name="connsiteY39" fmla="*/ 1413934 h 4724400"/>
                <a:gd name="connsiteX40" fmla="*/ 6426200 w 6874933"/>
                <a:gd name="connsiteY40" fmla="*/ 1176867 h 4724400"/>
                <a:gd name="connsiteX41" fmla="*/ 6697133 w 6874933"/>
                <a:gd name="connsiteY41" fmla="*/ 1041400 h 4724400"/>
                <a:gd name="connsiteX42" fmla="*/ 6874933 w 6874933"/>
                <a:gd name="connsiteY42" fmla="*/ 922867 h 4724400"/>
                <a:gd name="connsiteX43" fmla="*/ 6688666 w 6874933"/>
                <a:gd name="connsiteY43" fmla="*/ 770467 h 4724400"/>
                <a:gd name="connsiteX44" fmla="*/ 6781800 w 6874933"/>
                <a:gd name="connsiteY44" fmla="*/ 567267 h 4724400"/>
                <a:gd name="connsiteX45" fmla="*/ 6604000 w 6874933"/>
                <a:gd name="connsiteY45" fmla="*/ 465667 h 4724400"/>
                <a:gd name="connsiteX46" fmla="*/ 6358466 w 6874933"/>
                <a:gd name="connsiteY46" fmla="*/ 457200 h 4724400"/>
                <a:gd name="connsiteX47" fmla="*/ 5969000 w 6874933"/>
                <a:gd name="connsiteY47" fmla="*/ 618067 h 4724400"/>
                <a:gd name="connsiteX48" fmla="*/ 5731933 w 6874933"/>
                <a:gd name="connsiteY48" fmla="*/ 753534 h 4724400"/>
                <a:gd name="connsiteX49" fmla="*/ 5647266 w 6874933"/>
                <a:gd name="connsiteY49" fmla="*/ 838200 h 4724400"/>
                <a:gd name="connsiteX50" fmla="*/ 5435600 w 6874933"/>
                <a:gd name="connsiteY50" fmla="*/ 685800 h 4724400"/>
                <a:gd name="connsiteX51" fmla="*/ 5257800 w 6874933"/>
                <a:gd name="connsiteY51" fmla="*/ 719667 h 4724400"/>
                <a:gd name="connsiteX52" fmla="*/ 5096933 w 6874933"/>
                <a:gd name="connsiteY52" fmla="*/ 668867 h 4724400"/>
                <a:gd name="connsiteX53" fmla="*/ 4978400 w 6874933"/>
                <a:gd name="connsiteY53" fmla="*/ 482600 h 4724400"/>
                <a:gd name="connsiteX54" fmla="*/ 4910666 w 6874933"/>
                <a:gd name="connsiteY54" fmla="*/ 423334 h 4724400"/>
                <a:gd name="connsiteX55" fmla="*/ 4876800 w 6874933"/>
                <a:gd name="connsiteY55" fmla="*/ 321734 h 4724400"/>
                <a:gd name="connsiteX56" fmla="*/ 4809066 w 6874933"/>
                <a:gd name="connsiteY56" fmla="*/ 414867 h 4724400"/>
                <a:gd name="connsiteX57" fmla="*/ 4699000 w 6874933"/>
                <a:gd name="connsiteY57" fmla="*/ 389467 h 4724400"/>
                <a:gd name="connsiteX58" fmla="*/ 4572000 w 6874933"/>
                <a:gd name="connsiteY58" fmla="*/ 270934 h 4724400"/>
                <a:gd name="connsiteX59" fmla="*/ 4521200 w 6874933"/>
                <a:gd name="connsiteY59" fmla="*/ 160867 h 4724400"/>
                <a:gd name="connsiteX60" fmla="*/ 4182533 w 6874933"/>
                <a:gd name="connsiteY60" fmla="*/ 0 h 4724400"/>
                <a:gd name="connsiteX61" fmla="*/ 4385733 w 6874933"/>
                <a:gd name="connsiteY61" fmla="*/ 482600 h 4724400"/>
                <a:gd name="connsiteX62" fmla="*/ 4106333 w 6874933"/>
                <a:gd name="connsiteY62" fmla="*/ 567267 h 4724400"/>
                <a:gd name="connsiteX63" fmla="*/ 4182533 w 6874933"/>
                <a:gd name="connsiteY63" fmla="*/ 702734 h 4724400"/>
                <a:gd name="connsiteX64" fmla="*/ 4089400 w 6874933"/>
                <a:gd name="connsiteY64" fmla="*/ 762000 h 4724400"/>
                <a:gd name="connsiteX65" fmla="*/ 4148666 w 6874933"/>
                <a:gd name="connsiteY65" fmla="*/ 863600 h 4724400"/>
                <a:gd name="connsiteX66" fmla="*/ 3869266 w 6874933"/>
                <a:gd name="connsiteY66" fmla="*/ 965200 h 4724400"/>
                <a:gd name="connsiteX67" fmla="*/ 3776133 w 6874933"/>
                <a:gd name="connsiteY67" fmla="*/ 711200 h 4724400"/>
                <a:gd name="connsiteX68" fmla="*/ 3259666 w 6874933"/>
                <a:gd name="connsiteY68" fmla="*/ 939800 h 4724400"/>
                <a:gd name="connsiteX69" fmla="*/ 3378200 w 6874933"/>
                <a:gd name="connsiteY69" fmla="*/ 1151467 h 4724400"/>
                <a:gd name="connsiteX70" fmla="*/ 3251200 w 6874933"/>
                <a:gd name="connsiteY70" fmla="*/ 1219200 h 4724400"/>
                <a:gd name="connsiteX71" fmla="*/ 3318933 w 6874933"/>
                <a:gd name="connsiteY71" fmla="*/ 1354667 h 4724400"/>
                <a:gd name="connsiteX72" fmla="*/ 3175000 w 6874933"/>
                <a:gd name="connsiteY72" fmla="*/ 1397000 h 4724400"/>
                <a:gd name="connsiteX73" fmla="*/ 3200400 w 6874933"/>
                <a:gd name="connsiteY73" fmla="*/ 1498600 h 4724400"/>
                <a:gd name="connsiteX74" fmla="*/ 3022600 w 6874933"/>
                <a:gd name="connsiteY74" fmla="*/ 1583267 h 4724400"/>
                <a:gd name="connsiteX75" fmla="*/ 2954866 w 6874933"/>
                <a:gd name="connsiteY75" fmla="*/ 1532467 h 4724400"/>
                <a:gd name="connsiteX76" fmla="*/ 2844800 w 6874933"/>
                <a:gd name="connsiteY76" fmla="*/ 1490134 h 4724400"/>
                <a:gd name="connsiteX77" fmla="*/ 2768600 w 6874933"/>
                <a:gd name="connsiteY77" fmla="*/ 1473200 h 4724400"/>
                <a:gd name="connsiteX78" fmla="*/ 2709333 w 6874933"/>
                <a:gd name="connsiteY78" fmla="*/ 1473200 h 4724400"/>
                <a:gd name="connsiteX79" fmla="*/ 2700866 w 6874933"/>
                <a:gd name="connsiteY79" fmla="*/ 1574800 h 4724400"/>
                <a:gd name="connsiteX80" fmla="*/ 2700866 w 6874933"/>
                <a:gd name="connsiteY80" fmla="*/ 1625600 h 4724400"/>
                <a:gd name="connsiteX81" fmla="*/ 2633133 w 6874933"/>
                <a:gd name="connsiteY81" fmla="*/ 1617134 h 4724400"/>
                <a:gd name="connsiteX82" fmla="*/ 2590800 w 6874933"/>
                <a:gd name="connsiteY82" fmla="*/ 1507067 h 4724400"/>
                <a:gd name="connsiteX83" fmla="*/ 2429933 w 6874933"/>
                <a:gd name="connsiteY83" fmla="*/ 1532467 h 4724400"/>
                <a:gd name="connsiteX84" fmla="*/ 2396066 w 6874933"/>
                <a:gd name="connsiteY84" fmla="*/ 1617134 h 4724400"/>
                <a:gd name="connsiteX85" fmla="*/ 2480733 w 6874933"/>
                <a:gd name="connsiteY85" fmla="*/ 1744134 h 4724400"/>
                <a:gd name="connsiteX86" fmla="*/ 2480733 w 6874933"/>
                <a:gd name="connsiteY86" fmla="*/ 1854200 h 4724400"/>
                <a:gd name="connsiteX87" fmla="*/ 2421466 w 6874933"/>
                <a:gd name="connsiteY87" fmla="*/ 1913467 h 4724400"/>
                <a:gd name="connsiteX88" fmla="*/ 2260600 w 6874933"/>
                <a:gd name="connsiteY88" fmla="*/ 1862667 h 4724400"/>
                <a:gd name="connsiteX89" fmla="*/ 2108200 w 6874933"/>
                <a:gd name="connsiteY89" fmla="*/ 1786467 h 4724400"/>
                <a:gd name="connsiteX90" fmla="*/ 1981200 w 6874933"/>
                <a:gd name="connsiteY90" fmla="*/ 1667934 h 4724400"/>
                <a:gd name="connsiteX91" fmla="*/ 1811866 w 6874933"/>
                <a:gd name="connsiteY91" fmla="*/ 1693334 h 4724400"/>
                <a:gd name="connsiteX92" fmla="*/ 1735666 w 6874933"/>
                <a:gd name="connsiteY92" fmla="*/ 1803400 h 4724400"/>
                <a:gd name="connsiteX93" fmla="*/ 1803400 w 6874933"/>
                <a:gd name="connsiteY93" fmla="*/ 1617134 h 4724400"/>
                <a:gd name="connsiteX94" fmla="*/ 1769533 w 6874933"/>
                <a:gd name="connsiteY94" fmla="*/ 1540934 h 4724400"/>
                <a:gd name="connsiteX95" fmla="*/ 1642533 w 6874933"/>
                <a:gd name="connsiteY95" fmla="*/ 1591734 h 4724400"/>
                <a:gd name="connsiteX96" fmla="*/ 1701800 w 6874933"/>
                <a:gd name="connsiteY96" fmla="*/ 1481667 h 4724400"/>
                <a:gd name="connsiteX97" fmla="*/ 1591733 w 6874933"/>
                <a:gd name="connsiteY97" fmla="*/ 1422400 h 4724400"/>
                <a:gd name="connsiteX98" fmla="*/ 1498600 w 6874933"/>
                <a:gd name="connsiteY98" fmla="*/ 1253067 h 4724400"/>
                <a:gd name="connsiteX99" fmla="*/ 1473200 w 6874933"/>
                <a:gd name="connsiteY99" fmla="*/ 1109134 h 4724400"/>
                <a:gd name="connsiteX100" fmla="*/ 1473200 w 6874933"/>
                <a:gd name="connsiteY100" fmla="*/ 1109134 h 4724400"/>
                <a:gd name="connsiteX101" fmla="*/ 1193800 w 6874933"/>
                <a:gd name="connsiteY101" fmla="*/ 1100667 h 4724400"/>
                <a:gd name="connsiteX102" fmla="*/ 1193800 w 6874933"/>
                <a:gd name="connsiteY102" fmla="*/ 1210734 h 4724400"/>
                <a:gd name="connsiteX103" fmla="*/ 1354666 w 6874933"/>
                <a:gd name="connsiteY103" fmla="*/ 1380067 h 4724400"/>
                <a:gd name="connsiteX104" fmla="*/ 1481666 w 6874933"/>
                <a:gd name="connsiteY104" fmla="*/ 1583267 h 4724400"/>
                <a:gd name="connsiteX105" fmla="*/ 1481666 w 6874933"/>
                <a:gd name="connsiteY105" fmla="*/ 1803400 h 4724400"/>
                <a:gd name="connsiteX106" fmla="*/ 1397000 w 6874933"/>
                <a:gd name="connsiteY106" fmla="*/ 1938867 h 4724400"/>
                <a:gd name="connsiteX107" fmla="*/ 1286933 w 6874933"/>
                <a:gd name="connsiteY107" fmla="*/ 2099734 h 4724400"/>
                <a:gd name="connsiteX108" fmla="*/ 1193800 w 6874933"/>
                <a:gd name="connsiteY108" fmla="*/ 2277534 h 4724400"/>
                <a:gd name="connsiteX109" fmla="*/ 1100666 w 6874933"/>
                <a:gd name="connsiteY109" fmla="*/ 2404534 h 4724400"/>
                <a:gd name="connsiteX110" fmla="*/ 1151466 w 6874933"/>
                <a:gd name="connsiteY110" fmla="*/ 3039534 h 4724400"/>
                <a:gd name="connsiteX111" fmla="*/ 1032933 w 6874933"/>
                <a:gd name="connsiteY111" fmla="*/ 3242734 h 4724400"/>
                <a:gd name="connsiteX112" fmla="*/ 880533 w 6874933"/>
                <a:gd name="connsiteY112" fmla="*/ 3335867 h 4724400"/>
                <a:gd name="connsiteX113" fmla="*/ 838200 w 6874933"/>
                <a:gd name="connsiteY113" fmla="*/ 3420534 h 4724400"/>
                <a:gd name="connsiteX114" fmla="*/ 550333 w 6874933"/>
                <a:gd name="connsiteY114" fmla="*/ 3547534 h 4724400"/>
                <a:gd name="connsiteX115" fmla="*/ 499533 w 6874933"/>
                <a:gd name="connsiteY115" fmla="*/ 3699934 h 4724400"/>
                <a:gd name="connsiteX116" fmla="*/ 499533 w 6874933"/>
                <a:gd name="connsiteY116" fmla="*/ 3852334 h 4724400"/>
                <a:gd name="connsiteX117" fmla="*/ 465666 w 6874933"/>
                <a:gd name="connsiteY117" fmla="*/ 4021667 h 4724400"/>
                <a:gd name="connsiteX118" fmla="*/ 516466 w 6874933"/>
                <a:gd name="connsiteY118" fmla="*/ 4165600 h 4724400"/>
                <a:gd name="connsiteX119" fmla="*/ 541866 w 6874933"/>
                <a:gd name="connsiteY119" fmla="*/ 4292600 h 4724400"/>
                <a:gd name="connsiteX120" fmla="*/ 423333 w 6874933"/>
                <a:gd name="connsiteY120" fmla="*/ 4326467 h 4724400"/>
                <a:gd name="connsiteX121" fmla="*/ 135466 w 6874933"/>
                <a:gd name="connsiteY121" fmla="*/ 4275667 h 4724400"/>
                <a:gd name="connsiteX122" fmla="*/ 25400 w 6874933"/>
                <a:gd name="connsiteY122" fmla="*/ 4267200 h 4724400"/>
                <a:gd name="connsiteX0" fmla="*/ 25400 w 6874933"/>
                <a:gd name="connsiteY0" fmla="*/ 4267200 h 4724400"/>
                <a:gd name="connsiteX1" fmla="*/ 0 w 6874933"/>
                <a:gd name="connsiteY1" fmla="*/ 4572000 h 4724400"/>
                <a:gd name="connsiteX2" fmla="*/ 160866 w 6874933"/>
                <a:gd name="connsiteY2" fmla="*/ 4656667 h 4724400"/>
                <a:gd name="connsiteX3" fmla="*/ 347133 w 6874933"/>
                <a:gd name="connsiteY3" fmla="*/ 4597400 h 4724400"/>
                <a:gd name="connsiteX4" fmla="*/ 524933 w 6874933"/>
                <a:gd name="connsiteY4" fmla="*/ 4724400 h 4724400"/>
                <a:gd name="connsiteX5" fmla="*/ 567266 w 6874933"/>
                <a:gd name="connsiteY5" fmla="*/ 4563534 h 4724400"/>
                <a:gd name="connsiteX6" fmla="*/ 795866 w 6874933"/>
                <a:gd name="connsiteY6" fmla="*/ 4411134 h 4724400"/>
                <a:gd name="connsiteX7" fmla="*/ 990600 w 6874933"/>
                <a:gd name="connsiteY7" fmla="*/ 4368800 h 4724400"/>
                <a:gd name="connsiteX8" fmla="*/ 1236133 w 6874933"/>
                <a:gd name="connsiteY8" fmla="*/ 4089400 h 4724400"/>
                <a:gd name="connsiteX9" fmla="*/ 1557866 w 6874933"/>
                <a:gd name="connsiteY9" fmla="*/ 3920067 h 4724400"/>
                <a:gd name="connsiteX10" fmla="*/ 1837266 w 6874933"/>
                <a:gd name="connsiteY10" fmla="*/ 3953934 h 4724400"/>
                <a:gd name="connsiteX11" fmla="*/ 2032000 w 6874933"/>
                <a:gd name="connsiteY11" fmla="*/ 4038600 h 4724400"/>
                <a:gd name="connsiteX12" fmla="*/ 2294466 w 6874933"/>
                <a:gd name="connsiteY12" fmla="*/ 4004734 h 4724400"/>
                <a:gd name="connsiteX13" fmla="*/ 2362200 w 6874933"/>
                <a:gd name="connsiteY13" fmla="*/ 3835400 h 4724400"/>
                <a:gd name="connsiteX14" fmla="*/ 2819400 w 6874933"/>
                <a:gd name="connsiteY14" fmla="*/ 3691467 h 4724400"/>
                <a:gd name="connsiteX15" fmla="*/ 3166533 w 6874933"/>
                <a:gd name="connsiteY15" fmla="*/ 3683000 h 4724400"/>
                <a:gd name="connsiteX16" fmla="*/ 3369733 w 6874933"/>
                <a:gd name="connsiteY16" fmla="*/ 3640667 h 4724400"/>
                <a:gd name="connsiteX17" fmla="*/ 3412066 w 6874933"/>
                <a:gd name="connsiteY17" fmla="*/ 3589867 h 4724400"/>
                <a:gd name="connsiteX18" fmla="*/ 3276600 w 6874933"/>
                <a:gd name="connsiteY18" fmla="*/ 3488267 h 4724400"/>
                <a:gd name="connsiteX19" fmla="*/ 3234266 w 6874933"/>
                <a:gd name="connsiteY19" fmla="*/ 3361267 h 4724400"/>
                <a:gd name="connsiteX20" fmla="*/ 3234266 w 6874933"/>
                <a:gd name="connsiteY20" fmla="*/ 3251200 h 4724400"/>
                <a:gd name="connsiteX21" fmla="*/ 3039533 w 6874933"/>
                <a:gd name="connsiteY21" fmla="*/ 3318934 h 4724400"/>
                <a:gd name="connsiteX22" fmla="*/ 2853266 w 6874933"/>
                <a:gd name="connsiteY22" fmla="*/ 3293534 h 4724400"/>
                <a:gd name="connsiteX23" fmla="*/ 2709333 w 6874933"/>
                <a:gd name="connsiteY23" fmla="*/ 3242734 h 4724400"/>
                <a:gd name="connsiteX24" fmla="*/ 2743200 w 6874933"/>
                <a:gd name="connsiteY24" fmla="*/ 3073400 h 4724400"/>
                <a:gd name="connsiteX25" fmla="*/ 2895600 w 6874933"/>
                <a:gd name="connsiteY25" fmla="*/ 2912534 h 4724400"/>
                <a:gd name="connsiteX26" fmla="*/ 3031066 w 6874933"/>
                <a:gd name="connsiteY26" fmla="*/ 2836334 h 4724400"/>
                <a:gd name="connsiteX27" fmla="*/ 3208866 w 6874933"/>
                <a:gd name="connsiteY27" fmla="*/ 2683934 h 4724400"/>
                <a:gd name="connsiteX28" fmla="*/ 3539066 w 6874933"/>
                <a:gd name="connsiteY28" fmla="*/ 2573867 h 4724400"/>
                <a:gd name="connsiteX29" fmla="*/ 4208970 w 6874933"/>
                <a:gd name="connsiteY29" fmla="*/ 2539586 h 4724400"/>
                <a:gd name="connsiteX30" fmla="*/ 4428066 w 6874933"/>
                <a:gd name="connsiteY30" fmla="*/ 2370667 h 4724400"/>
                <a:gd name="connsiteX31" fmla="*/ 4572000 w 6874933"/>
                <a:gd name="connsiteY31" fmla="*/ 2438400 h 4724400"/>
                <a:gd name="connsiteX32" fmla="*/ 4699000 w 6874933"/>
                <a:gd name="connsiteY32" fmla="*/ 2523067 h 4724400"/>
                <a:gd name="connsiteX33" fmla="*/ 4842933 w 6874933"/>
                <a:gd name="connsiteY33" fmla="*/ 2506134 h 4724400"/>
                <a:gd name="connsiteX34" fmla="*/ 4919133 w 6874933"/>
                <a:gd name="connsiteY34" fmla="*/ 2446867 h 4724400"/>
                <a:gd name="connsiteX35" fmla="*/ 4919133 w 6874933"/>
                <a:gd name="connsiteY35" fmla="*/ 2370667 h 4724400"/>
                <a:gd name="connsiteX36" fmla="*/ 5037666 w 6874933"/>
                <a:gd name="connsiteY36" fmla="*/ 2192867 h 4724400"/>
                <a:gd name="connsiteX37" fmla="*/ 5300133 w 6874933"/>
                <a:gd name="connsiteY37" fmla="*/ 2099734 h 4724400"/>
                <a:gd name="connsiteX38" fmla="*/ 5655733 w 6874933"/>
                <a:gd name="connsiteY38" fmla="*/ 1913467 h 4724400"/>
                <a:gd name="connsiteX39" fmla="*/ 6121400 w 6874933"/>
                <a:gd name="connsiteY39" fmla="*/ 1413934 h 4724400"/>
                <a:gd name="connsiteX40" fmla="*/ 6426200 w 6874933"/>
                <a:gd name="connsiteY40" fmla="*/ 1176867 h 4724400"/>
                <a:gd name="connsiteX41" fmla="*/ 6697133 w 6874933"/>
                <a:gd name="connsiteY41" fmla="*/ 1041400 h 4724400"/>
                <a:gd name="connsiteX42" fmla="*/ 6874933 w 6874933"/>
                <a:gd name="connsiteY42" fmla="*/ 922867 h 4724400"/>
                <a:gd name="connsiteX43" fmla="*/ 6688666 w 6874933"/>
                <a:gd name="connsiteY43" fmla="*/ 770467 h 4724400"/>
                <a:gd name="connsiteX44" fmla="*/ 6781800 w 6874933"/>
                <a:gd name="connsiteY44" fmla="*/ 567267 h 4724400"/>
                <a:gd name="connsiteX45" fmla="*/ 6604000 w 6874933"/>
                <a:gd name="connsiteY45" fmla="*/ 465667 h 4724400"/>
                <a:gd name="connsiteX46" fmla="*/ 6358466 w 6874933"/>
                <a:gd name="connsiteY46" fmla="*/ 457200 h 4724400"/>
                <a:gd name="connsiteX47" fmla="*/ 5969000 w 6874933"/>
                <a:gd name="connsiteY47" fmla="*/ 618067 h 4724400"/>
                <a:gd name="connsiteX48" fmla="*/ 5731933 w 6874933"/>
                <a:gd name="connsiteY48" fmla="*/ 753534 h 4724400"/>
                <a:gd name="connsiteX49" fmla="*/ 5647266 w 6874933"/>
                <a:gd name="connsiteY49" fmla="*/ 838200 h 4724400"/>
                <a:gd name="connsiteX50" fmla="*/ 5435600 w 6874933"/>
                <a:gd name="connsiteY50" fmla="*/ 685800 h 4724400"/>
                <a:gd name="connsiteX51" fmla="*/ 5257800 w 6874933"/>
                <a:gd name="connsiteY51" fmla="*/ 719667 h 4724400"/>
                <a:gd name="connsiteX52" fmla="*/ 5096933 w 6874933"/>
                <a:gd name="connsiteY52" fmla="*/ 668867 h 4724400"/>
                <a:gd name="connsiteX53" fmla="*/ 4978400 w 6874933"/>
                <a:gd name="connsiteY53" fmla="*/ 482600 h 4724400"/>
                <a:gd name="connsiteX54" fmla="*/ 4910666 w 6874933"/>
                <a:gd name="connsiteY54" fmla="*/ 423334 h 4724400"/>
                <a:gd name="connsiteX55" fmla="*/ 4876800 w 6874933"/>
                <a:gd name="connsiteY55" fmla="*/ 321734 h 4724400"/>
                <a:gd name="connsiteX56" fmla="*/ 4809066 w 6874933"/>
                <a:gd name="connsiteY56" fmla="*/ 414867 h 4724400"/>
                <a:gd name="connsiteX57" fmla="*/ 4699000 w 6874933"/>
                <a:gd name="connsiteY57" fmla="*/ 389467 h 4724400"/>
                <a:gd name="connsiteX58" fmla="*/ 4572000 w 6874933"/>
                <a:gd name="connsiteY58" fmla="*/ 270934 h 4724400"/>
                <a:gd name="connsiteX59" fmla="*/ 4521200 w 6874933"/>
                <a:gd name="connsiteY59" fmla="*/ 160867 h 4724400"/>
                <a:gd name="connsiteX60" fmla="*/ 4182533 w 6874933"/>
                <a:gd name="connsiteY60" fmla="*/ 0 h 4724400"/>
                <a:gd name="connsiteX61" fmla="*/ 4385733 w 6874933"/>
                <a:gd name="connsiteY61" fmla="*/ 482600 h 4724400"/>
                <a:gd name="connsiteX62" fmla="*/ 4106333 w 6874933"/>
                <a:gd name="connsiteY62" fmla="*/ 567267 h 4724400"/>
                <a:gd name="connsiteX63" fmla="*/ 4182533 w 6874933"/>
                <a:gd name="connsiteY63" fmla="*/ 702734 h 4724400"/>
                <a:gd name="connsiteX64" fmla="*/ 4089400 w 6874933"/>
                <a:gd name="connsiteY64" fmla="*/ 762000 h 4724400"/>
                <a:gd name="connsiteX65" fmla="*/ 4148666 w 6874933"/>
                <a:gd name="connsiteY65" fmla="*/ 863600 h 4724400"/>
                <a:gd name="connsiteX66" fmla="*/ 3869266 w 6874933"/>
                <a:gd name="connsiteY66" fmla="*/ 965200 h 4724400"/>
                <a:gd name="connsiteX67" fmla="*/ 3776133 w 6874933"/>
                <a:gd name="connsiteY67" fmla="*/ 711200 h 4724400"/>
                <a:gd name="connsiteX68" fmla="*/ 3259666 w 6874933"/>
                <a:gd name="connsiteY68" fmla="*/ 939800 h 4724400"/>
                <a:gd name="connsiteX69" fmla="*/ 3378200 w 6874933"/>
                <a:gd name="connsiteY69" fmla="*/ 1151467 h 4724400"/>
                <a:gd name="connsiteX70" fmla="*/ 3251200 w 6874933"/>
                <a:gd name="connsiteY70" fmla="*/ 1219200 h 4724400"/>
                <a:gd name="connsiteX71" fmla="*/ 3318933 w 6874933"/>
                <a:gd name="connsiteY71" fmla="*/ 1354667 h 4724400"/>
                <a:gd name="connsiteX72" fmla="*/ 3175000 w 6874933"/>
                <a:gd name="connsiteY72" fmla="*/ 1397000 h 4724400"/>
                <a:gd name="connsiteX73" fmla="*/ 3200400 w 6874933"/>
                <a:gd name="connsiteY73" fmla="*/ 1498600 h 4724400"/>
                <a:gd name="connsiteX74" fmla="*/ 3022600 w 6874933"/>
                <a:gd name="connsiteY74" fmla="*/ 1583267 h 4724400"/>
                <a:gd name="connsiteX75" fmla="*/ 2954866 w 6874933"/>
                <a:gd name="connsiteY75" fmla="*/ 1532467 h 4724400"/>
                <a:gd name="connsiteX76" fmla="*/ 2844800 w 6874933"/>
                <a:gd name="connsiteY76" fmla="*/ 1490134 h 4724400"/>
                <a:gd name="connsiteX77" fmla="*/ 2768600 w 6874933"/>
                <a:gd name="connsiteY77" fmla="*/ 1473200 h 4724400"/>
                <a:gd name="connsiteX78" fmla="*/ 2709333 w 6874933"/>
                <a:gd name="connsiteY78" fmla="*/ 1473200 h 4724400"/>
                <a:gd name="connsiteX79" fmla="*/ 2700866 w 6874933"/>
                <a:gd name="connsiteY79" fmla="*/ 1574800 h 4724400"/>
                <a:gd name="connsiteX80" fmla="*/ 2700866 w 6874933"/>
                <a:gd name="connsiteY80" fmla="*/ 1625600 h 4724400"/>
                <a:gd name="connsiteX81" fmla="*/ 2633133 w 6874933"/>
                <a:gd name="connsiteY81" fmla="*/ 1617134 h 4724400"/>
                <a:gd name="connsiteX82" fmla="*/ 2590800 w 6874933"/>
                <a:gd name="connsiteY82" fmla="*/ 1507067 h 4724400"/>
                <a:gd name="connsiteX83" fmla="*/ 2429933 w 6874933"/>
                <a:gd name="connsiteY83" fmla="*/ 1532467 h 4724400"/>
                <a:gd name="connsiteX84" fmla="*/ 2396066 w 6874933"/>
                <a:gd name="connsiteY84" fmla="*/ 1617134 h 4724400"/>
                <a:gd name="connsiteX85" fmla="*/ 2480733 w 6874933"/>
                <a:gd name="connsiteY85" fmla="*/ 1744134 h 4724400"/>
                <a:gd name="connsiteX86" fmla="*/ 2480733 w 6874933"/>
                <a:gd name="connsiteY86" fmla="*/ 1854200 h 4724400"/>
                <a:gd name="connsiteX87" fmla="*/ 2421466 w 6874933"/>
                <a:gd name="connsiteY87" fmla="*/ 1913467 h 4724400"/>
                <a:gd name="connsiteX88" fmla="*/ 2260600 w 6874933"/>
                <a:gd name="connsiteY88" fmla="*/ 1862667 h 4724400"/>
                <a:gd name="connsiteX89" fmla="*/ 2108200 w 6874933"/>
                <a:gd name="connsiteY89" fmla="*/ 1786467 h 4724400"/>
                <a:gd name="connsiteX90" fmla="*/ 1981200 w 6874933"/>
                <a:gd name="connsiteY90" fmla="*/ 1667934 h 4724400"/>
                <a:gd name="connsiteX91" fmla="*/ 1811866 w 6874933"/>
                <a:gd name="connsiteY91" fmla="*/ 1693334 h 4724400"/>
                <a:gd name="connsiteX92" fmla="*/ 1735666 w 6874933"/>
                <a:gd name="connsiteY92" fmla="*/ 1803400 h 4724400"/>
                <a:gd name="connsiteX93" fmla="*/ 1803400 w 6874933"/>
                <a:gd name="connsiteY93" fmla="*/ 1617134 h 4724400"/>
                <a:gd name="connsiteX94" fmla="*/ 1769533 w 6874933"/>
                <a:gd name="connsiteY94" fmla="*/ 1540934 h 4724400"/>
                <a:gd name="connsiteX95" fmla="*/ 1642533 w 6874933"/>
                <a:gd name="connsiteY95" fmla="*/ 1591734 h 4724400"/>
                <a:gd name="connsiteX96" fmla="*/ 1701800 w 6874933"/>
                <a:gd name="connsiteY96" fmla="*/ 1481667 h 4724400"/>
                <a:gd name="connsiteX97" fmla="*/ 1591733 w 6874933"/>
                <a:gd name="connsiteY97" fmla="*/ 1422400 h 4724400"/>
                <a:gd name="connsiteX98" fmla="*/ 1498600 w 6874933"/>
                <a:gd name="connsiteY98" fmla="*/ 1253067 h 4724400"/>
                <a:gd name="connsiteX99" fmla="*/ 1473200 w 6874933"/>
                <a:gd name="connsiteY99" fmla="*/ 1109134 h 4724400"/>
                <a:gd name="connsiteX100" fmla="*/ 1473200 w 6874933"/>
                <a:gd name="connsiteY100" fmla="*/ 1109134 h 4724400"/>
                <a:gd name="connsiteX101" fmla="*/ 1193800 w 6874933"/>
                <a:gd name="connsiteY101" fmla="*/ 1100667 h 4724400"/>
                <a:gd name="connsiteX102" fmla="*/ 1193800 w 6874933"/>
                <a:gd name="connsiteY102" fmla="*/ 1210734 h 4724400"/>
                <a:gd name="connsiteX103" fmla="*/ 1354666 w 6874933"/>
                <a:gd name="connsiteY103" fmla="*/ 1380067 h 4724400"/>
                <a:gd name="connsiteX104" fmla="*/ 1481666 w 6874933"/>
                <a:gd name="connsiteY104" fmla="*/ 1583267 h 4724400"/>
                <a:gd name="connsiteX105" fmla="*/ 1481666 w 6874933"/>
                <a:gd name="connsiteY105" fmla="*/ 1803400 h 4724400"/>
                <a:gd name="connsiteX106" fmla="*/ 1397000 w 6874933"/>
                <a:gd name="connsiteY106" fmla="*/ 1938867 h 4724400"/>
                <a:gd name="connsiteX107" fmla="*/ 1286933 w 6874933"/>
                <a:gd name="connsiteY107" fmla="*/ 2099734 h 4724400"/>
                <a:gd name="connsiteX108" fmla="*/ 1193800 w 6874933"/>
                <a:gd name="connsiteY108" fmla="*/ 2277534 h 4724400"/>
                <a:gd name="connsiteX109" fmla="*/ 1100666 w 6874933"/>
                <a:gd name="connsiteY109" fmla="*/ 2404534 h 4724400"/>
                <a:gd name="connsiteX110" fmla="*/ 1151466 w 6874933"/>
                <a:gd name="connsiteY110" fmla="*/ 3039534 h 4724400"/>
                <a:gd name="connsiteX111" fmla="*/ 1032933 w 6874933"/>
                <a:gd name="connsiteY111" fmla="*/ 3242734 h 4724400"/>
                <a:gd name="connsiteX112" fmla="*/ 880533 w 6874933"/>
                <a:gd name="connsiteY112" fmla="*/ 3335867 h 4724400"/>
                <a:gd name="connsiteX113" fmla="*/ 838200 w 6874933"/>
                <a:gd name="connsiteY113" fmla="*/ 3420534 h 4724400"/>
                <a:gd name="connsiteX114" fmla="*/ 550333 w 6874933"/>
                <a:gd name="connsiteY114" fmla="*/ 3547534 h 4724400"/>
                <a:gd name="connsiteX115" fmla="*/ 499533 w 6874933"/>
                <a:gd name="connsiteY115" fmla="*/ 3699934 h 4724400"/>
                <a:gd name="connsiteX116" fmla="*/ 499533 w 6874933"/>
                <a:gd name="connsiteY116" fmla="*/ 3852334 h 4724400"/>
                <a:gd name="connsiteX117" fmla="*/ 465666 w 6874933"/>
                <a:gd name="connsiteY117" fmla="*/ 4021667 h 4724400"/>
                <a:gd name="connsiteX118" fmla="*/ 516466 w 6874933"/>
                <a:gd name="connsiteY118" fmla="*/ 4165600 h 4724400"/>
                <a:gd name="connsiteX119" fmla="*/ 541866 w 6874933"/>
                <a:gd name="connsiteY119" fmla="*/ 4292600 h 4724400"/>
                <a:gd name="connsiteX120" fmla="*/ 423333 w 6874933"/>
                <a:gd name="connsiteY120" fmla="*/ 4326467 h 4724400"/>
                <a:gd name="connsiteX121" fmla="*/ 135466 w 6874933"/>
                <a:gd name="connsiteY121" fmla="*/ 4275667 h 4724400"/>
                <a:gd name="connsiteX122" fmla="*/ 25400 w 6874933"/>
                <a:gd name="connsiteY122" fmla="*/ 4267200 h 4724400"/>
                <a:gd name="connsiteX0" fmla="*/ 25400 w 6874933"/>
                <a:gd name="connsiteY0" fmla="*/ 4267200 h 4724400"/>
                <a:gd name="connsiteX1" fmla="*/ 0 w 6874933"/>
                <a:gd name="connsiteY1" fmla="*/ 4572000 h 4724400"/>
                <a:gd name="connsiteX2" fmla="*/ 160866 w 6874933"/>
                <a:gd name="connsiteY2" fmla="*/ 4656667 h 4724400"/>
                <a:gd name="connsiteX3" fmla="*/ 347133 w 6874933"/>
                <a:gd name="connsiteY3" fmla="*/ 4597400 h 4724400"/>
                <a:gd name="connsiteX4" fmla="*/ 524933 w 6874933"/>
                <a:gd name="connsiteY4" fmla="*/ 4724400 h 4724400"/>
                <a:gd name="connsiteX5" fmla="*/ 567266 w 6874933"/>
                <a:gd name="connsiteY5" fmla="*/ 4563534 h 4724400"/>
                <a:gd name="connsiteX6" fmla="*/ 795866 w 6874933"/>
                <a:gd name="connsiteY6" fmla="*/ 4411134 h 4724400"/>
                <a:gd name="connsiteX7" fmla="*/ 990600 w 6874933"/>
                <a:gd name="connsiteY7" fmla="*/ 4368800 h 4724400"/>
                <a:gd name="connsiteX8" fmla="*/ 1236133 w 6874933"/>
                <a:gd name="connsiteY8" fmla="*/ 4089400 h 4724400"/>
                <a:gd name="connsiteX9" fmla="*/ 1557866 w 6874933"/>
                <a:gd name="connsiteY9" fmla="*/ 3920067 h 4724400"/>
                <a:gd name="connsiteX10" fmla="*/ 1837266 w 6874933"/>
                <a:gd name="connsiteY10" fmla="*/ 3953934 h 4724400"/>
                <a:gd name="connsiteX11" fmla="*/ 2032000 w 6874933"/>
                <a:gd name="connsiteY11" fmla="*/ 4038600 h 4724400"/>
                <a:gd name="connsiteX12" fmla="*/ 2294466 w 6874933"/>
                <a:gd name="connsiteY12" fmla="*/ 4004734 h 4724400"/>
                <a:gd name="connsiteX13" fmla="*/ 2362200 w 6874933"/>
                <a:gd name="connsiteY13" fmla="*/ 3835400 h 4724400"/>
                <a:gd name="connsiteX14" fmla="*/ 2819400 w 6874933"/>
                <a:gd name="connsiteY14" fmla="*/ 3691467 h 4724400"/>
                <a:gd name="connsiteX15" fmla="*/ 3166533 w 6874933"/>
                <a:gd name="connsiteY15" fmla="*/ 3683000 h 4724400"/>
                <a:gd name="connsiteX16" fmla="*/ 3369733 w 6874933"/>
                <a:gd name="connsiteY16" fmla="*/ 3640667 h 4724400"/>
                <a:gd name="connsiteX17" fmla="*/ 3412066 w 6874933"/>
                <a:gd name="connsiteY17" fmla="*/ 3589867 h 4724400"/>
                <a:gd name="connsiteX18" fmla="*/ 3276600 w 6874933"/>
                <a:gd name="connsiteY18" fmla="*/ 3488267 h 4724400"/>
                <a:gd name="connsiteX19" fmla="*/ 3234266 w 6874933"/>
                <a:gd name="connsiteY19" fmla="*/ 3361267 h 4724400"/>
                <a:gd name="connsiteX20" fmla="*/ 3234266 w 6874933"/>
                <a:gd name="connsiteY20" fmla="*/ 3251200 h 4724400"/>
                <a:gd name="connsiteX21" fmla="*/ 3039533 w 6874933"/>
                <a:gd name="connsiteY21" fmla="*/ 3318934 h 4724400"/>
                <a:gd name="connsiteX22" fmla="*/ 2853266 w 6874933"/>
                <a:gd name="connsiteY22" fmla="*/ 3293534 h 4724400"/>
                <a:gd name="connsiteX23" fmla="*/ 2709333 w 6874933"/>
                <a:gd name="connsiteY23" fmla="*/ 3242734 h 4724400"/>
                <a:gd name="connsiteX24" fmla="*/ 2743200 w 6874933"/>
                <a:gd name="connsiteY24" fmla="*/ 3073400 h 4724400"/>
                <a:gd name="connsiteX25" fmla="*/ 2895600 w 6874933"/>
                <a:gd name="connsiteY25" fmla="*/ 2912534 h 4724400"/>
                <a:gd name="connsiteX26" fmla="*/ 3031066 w 6874933"/>
                <a:gd name="connsiteY26" fmla="*/ 2836334 h 4724400"/>
                <a:gd name="connsiteX27" fmla="*/ 3208866 w 6874933"/>
                <a:gd name="connsiteY27" fmla="*/ 2683934 h 4724400"/>
                <a:gd name="connsiteX28" fmla="*/ 3539066 w 6874933"/>
                <a:gd name="connsiteY28" fmla="*/ 2573867 h 4724400"/>
                <a:gd name="connsiteX29" fmla="*/ 4208970 w 6874933"/>
                <a:gd name="connsiteY29" fmla="*/ 2539586 h 4724400"/>
                <a:gd name="connsiteX30" fmla="*/ 4537698 w 6874933"/>
                <a:gd name="connsiteY30" fmla="*/ 2688903 h 4724400"/>
                <a:gd name="connsiteX31" fmla="*/ 4572000 w 6874933"/>
                <a:gd name="connsiteY31" fmla="*/ 2438400 h 4724400"/>
                <a:gd name="connsiteX32" fmla="*/ 4699000 w 6874933"/>
                <a:gd name="connsiteY32" fmla="*/ 2523067 h 4724400"/>
                <a:gd name="connsiteX33" fmla="*/ 4842933 w 6874933"/>
                <a:gd name="connsiteY33" fmla="*/ 2506134 h 4724400"/>
                <a:gd name="connsiteX34" fmla="*/ 4919133 w 6874933"/>
                <a:gd name="connsiteY34" fmla="*/ 2446867 h 4724400"/>
                <a:gd name="connsiteX35" fmla="*/ 4919133 w 6874933"/>
                <a:gd name="connsiteY35" fmla="*/ 2370667 h 4724400"/>
                <a:gd name="connsiteX36" fmla="*/ 5037666 w 6874933"/>
                <a:gd name="connsiteY36" fmla="*/ 2192867 h 4724400"/>
                <a:gd name="connsiteX37" fmla="*/ 5300133 w 6874933"/>
                <a:gd name="connsiteY37" fmla="*/ 2099734 h 4724400"/>
                <a:gd name="connsiteX38" fmla="*/ 5655733 w 6874933"/>
                <a:gd name="connsiteY38" fmla="*/ 1913467 h 4724400"/>
                <a:gd name="connsiteX39" fmla="*/ 6121400 w 6874933"/>
                <a:gd name="connsiteY39" fmla="*/ 1413934 h 4724400"/>
                <a:gd name="connsiteX40" fmla="*/ 6426200 w 6874933"/>
                <a:gd name="connsiteY40" fmla="*/ 1176867 h 4724400"/>
                <a:gd name="connsiteX41" fmla="*/ 6697133 w 6874933"/>
                <a:gd name="connsiteY41" fmla="*/ 1041400 h 4724400"/>
                <a:gd name="connsiteX42" fmla="*/ 6874933 w 6874933"/>
                <a:gd name="connsiteY42" fmla="*/ 922867 h 4724400"/>
                <a:gd name="connsiteX43" fmla="*/ 6688666 w 6874933"/>
                <a:gd name="connsiteY43" fmla="*/ 770467 h 4724400"/>
                <a:gd name="connsiteX44" fmla="*/ 6781800 w 6874933"/>
                <a:gd name="connsiteY44" fmla="*/ 567267 h 4724400"/>
                <a:gd name="connsiteX45" fmla="*/ 6604000 w 6874933"/>
                <a:gd name="connsiteY45" fmla="*/ 465667 h 4724400"/>
                <a:gd name="connsiteX46" fmla="*/ 6358466 w 6874933"/>
                <a:gd name="connsiteY46" fmla="*/ 457200 h 4724400"/>
                <a:gd name="connsiteX47" fmla="*/ 5969000 w 6874933"/>
                <a:gd name="connsiteY47" fmla="*/ 618067 h 4724400"/>
                <a:gd name="connsiteX48" fmla="*/ 5731933 w 6874933"/>
                <a:gd name="connsiteY48" fmla="*/ 753534 h 4724400"/>
                <a:gd name="connsiteX49" fmla="*/ 5647266 w 6874933"/>
                <a:gd name="connsiteY49" fmla="*/ 838200 h 4724400"/>
                <a:gd name="connsiteX50" fmla="*/ 5435600 w 6874933"/>
                <a:gd name="connsiteY50" fmla="*/ 685800 h 4724400"/>
                <a:gd name="connsiteX51" fmla="*/ 5257800 w 6874933"/>
                <a:gd name="connsiteY51" fmla="*/ 719667 h 4724400"/>
                <a:gd name="connsiteX52" fmla="*/ 5096933 w 6874933"/>
                <a:gd name="connsiteY52" fmla="*/ 668867 h 4724400"/>
                <a:gd name="connsiteX53" fmla="*/ 4978400 w 6874933"/>
                <a:gd name="connsiteY53" fmla="*/ 482600 h 4724400"/>
                <a:gd name="connsiteX54" fmla="*/ 4910666 w 6874933"/>
                <a:gd name="connsiteY54" fmla="*/ 423334 h 4724400"/>
                <a:gd name="connsiteX55" fmla="*/ 4876800 w 6874933"/>
                <a:gd name="connsiteY55" fmla="*/ 321734 h 4724400"/>
                <a:gd name="connsiteX56" fmla="*/ 4809066 w 6874933"/>
                <a:gd name="connsiteY56" fmla="*/ 414867 h 4724400"/>
                <a:gd name="connsiteX57" fmla="*/ 4699000 w 6874933"/>
                <a:gd name="connsiteY57" fmla="*/ 389467 h 4724400"/>
                <a:gd name="connsiteX58" fmla="*/ 4572000 w 6874933"/>
                <a:gd name="connsiteY58" fmla="*/ 270934 h 4724400"/>
                <a:gd name="connsiteX59" fmla="*/ 4521200 w 6874933"/>
                <a:gd name="connsiteY59" fmla="*/ 160867 h 4724400"/>
                <a:gd name="connsiteX60" fmla="*/ 4182533 w 6874933"/>
                <a:gd name="connsiteY60" fmla="*/ 0 h 4724400"/>
                <a:gd name="connsiteX61" fmla="*/ 4385733 w 6874933"/>
                <a:gd name="connsiteY61" fmla="*/ 482600 h 4724400"/>
                <a:gd name="connsiteX62" fmla="*/ 4106333 w 6874933"/>
                <a:gd name="connsiteY62" fmla="*/ 567267 h 4724400"/>
                <a:gd name="connsiteX63" fmla="*/ 4182533 w 6874933"/>
                <a:gd name="connsiteY63" fmla="*/ 702734 h 4724400"/>
                <a:gd name="connsiteX64" fmla="*/ 4089400 w 6874933"/>
                <a:gd name="connsiteY64" fmla="*/ 762000 h 4724400"/>
                <a:gd name="connsiteX65" fmla="*/ 4148666 w 6874933"/>
                <a:gd name="connsiteY65" fmla="*/ 863600 h 4724400"/>
                <a:gd name="connsiteX66" fmla="*/ 3869266 w 6874933"/>
                <a:gd name="connsiteY66" fmla="*/ 965200 h 4724400"/>
                <a:gd name="connsiteX67" fmla="*/ 3776133 w 6874933"/>
                <a:gd name="connsiteY67" fmla="*/ 711200 h 4724400"/>
                <a:gd name="connsiteX68" fmla="*/ 3259666 w 6874933"/>
                <a:gd name="connsiteY68" fmla="*/ 939800 h 4724400"/>
                <a:gd name="connsiteX69" fmla="*/ 3378200 w 6874933"/>
                <a:gd name="connsiteY69" fmla="*/ 1151467 h 4724400"/>
                <a:gd name="connsiteX70" fmla="*/ 3251200 w 6874933"/>
                <a:gd name="connsiteY70" fmla="*/ 1219200 h 4724400"/>
                <a:gd name="connsiteX71" fmla="*/ 3318933 w 6874933"/>
                <a:gd name="connsiteY71" fmla="*/ 1354667 h 4724400"/>
                <a:gd name="connsiteX72" fmla="*/ 3175000 w 6874933"/>
                <a:gd name="connsiteY72" fmla="*/ 1397000 h 4724400"/>
                <a:gd name="connsiteX73" fmla="*/ 3200400 w 6874933"/>
                <a:gd name="connsiteY73" fmla="*/ 1498600 h 4724400"/>
                <a:gd name="connsiteX74" fmla="*/ 3022600 w 6874933"/>
                <a:gd name="connsiteY74" fmla="*/ 1583267 h 4724400"/>
                <a:gd name="connsiteX75" fmla="*/ 2954866 w 6874933"/>
                <a:gd name="connsiteY75" fmla="*/ 1532467 h 4724400"/>
                <a:gd name="connsiteX76" fmla="*/ 2844800 w 6874933"/>
                <a:gd name="connsiteY76" fmla="*/ 1490134 h 4724400"/>
                <a:gd name="connsiteX77" fmla="*/ 2768600 w 6874933"/>
                <a:gd name="connsiteY77" fmla="*/ 1473200 h 4724400"/>
                <a:gd name="connsiteX78" fmla="*/ 2709333 w 6874933"/>
                <a:gd name="connsiteY78" fmla="*/ 1473200 h 4724400"/>
                <a:gd name="connsiteX79" fmla="*/ 2700866 w 6874933"/>
                <a:gd name="connsiteY79" fmla="*/ 1574800 h 4724400"/>
                <a:gd name="connsiteX80" fmla="*/ 2700866 w 6874933"/>
                <a:gd name="connsiteY80" fmla="*/ 1625600 h 4724400"/>
                <a:gd name="connsiteX81" fmla="*/ 2633133 w 6874933"/>
                <a:gd name="connsiteY81" fmla="*/ 1617134 h 4724400"/>
                <a:gd name="connsiteX82" fmla="*/ 2590800 w 6874933"/>
                <a:gd name="connsiteY82" fmla="*/ 1507067 h 4724400"/>
                <a:gd name="connsiteX83" fmla="*/ 2429933 w 6874933"/>
                <a:gd name="connsiteY83" fmla="*/ 1532467 h 4724400"/>
                <a:gd name="connsiteX84" fmla="*/ 2396066 w 6874933"/>
                <a:gd name="connsiteY84" fmla="*/ 1617134 h 4724400"/>
                <a:gd name="connsiteX85" fmla="*/ 2480733 w 6874933"/>
                <a:gd name="connsiteY85" fmla="*/ 1744134 h 4724400"/>
                <a:gd name="connsiteX86" fmla="*/ 2480733 w 6874933"/>
                <a:gd name="connsiteY86" fmla="*/ 1854200 h 4724400"/>
                <a:gd name="connsiteX87" fmla="*/ 2421466 w 6874933"/>
                <a:gd name="connsiteY87" fmla="*/ 1913467 h 4724400"/>
                <a:gd name="connsiteX88" fmla="*/ 2260600 w 6874933"/>
                <a:gd name="connsiteY88" fmla="*/ 1862667 h 4724400"/>
                <a:gd name="connsiteX89" fmla="*/ 2108200 w 6874933"/>
                <a:gd name="connsiteY89" fmla="*/ 1786467 h 4724400"/>
                <a:gd name="connsiteX90" fmla="*/ 1981200 w 6874933"/>
                <a:gd name="connsiteY90" fmla="*/ 1667934 h 4724400"/>
                <a:gd name="connsiteX91" fmla="*/ 1811866 w 6874933"/>
                <a:gd name="connsiteY91" fmla="*/ 1693334 h 4724400"/>
                <a:gd name="connsiteX92" fmla="*/ 1735666 w 6874933"/>
                <a:gd name="connsiteY92" fmla="*/ 1803400 h 4724400"/>
                <a:gd name="connsiteX93" fmla="*/ 1803400 w 6874933"/>
                <a:gd name="connsiteY93" fmla="*/ 1617134 h 4724400"/>
                <a:gd name="connsiteX94" fmla="*/ 1769533 w 6874933"/>
                <a:gd name="connsiteY94" fmla="*/ 1540934 h 4724400"/>
                <a:gd name="connsiteX95" fmla="*/ 1642533 w 6874933"/>
                <a:gd name="connsiteY95" fmla="*/ 1591734 h 4724400"/>
                <a:gd name="connsiteX96" fmla="*/ 1701800 w 6874933"/>
                <a:gd name="connsiteY96" fmla="*/ 1481667 h 4724400"/>
                <a:gd name="connsiteX97" fmla="*/ 1591733 w 6874933"/>
                <a:gd name="connsiteY97" fmla="*/ 1422400 h 4724400"/>
                <a:gd name="connsiteX98" fmla="*/ 1498600 w 6874933"/>
                <a:gd name="connsiteY98" fmla="*/ 1253067 h 4724400"/>
                <a:gd name="connsiteX99" fmla="*/ 1473200 w 6874933"/>
                <a:gd name="connsiteY99" fmla="*/ 1109134 h 4724400"/>
                <a:gd name="connsiteX100" fmla="*/ 1473200 w 6874933"/>
                <a:gd name="connsiteY100" fmla="*/ 1109134 h 4724400"/>
                <a:gd name="connsiteX101" fmla="*/ 1193800 w 6874933"/>
                <a:gd name="connsiteY101" fmla="*/ 1100667 h 4724400"/>
                <a:gd name="connsiteX102" fmla="*/ 1193800 w 6874933"/>
                <a:gd name="connsiteY102" fmla="*/ 1210734 h 4724400"/>
                <a:gd name="connsiteX103" fmla="*/ 1354666 w 6874933"/>
                <a:gd name="connsiteY103" fmla="*/ 1380067 h 4724400"/>
                <a:gd name="connsiteX104" fmla="*/ 1481666 w 6874933"/>
                <a:gd name="connsiteY104" fmla="*/ 1583267 h 4724400"/>
                <a:gd name="connsiteX105" fmla="*/ 1481666 w 6874933"/>
                <a:gd name="connsiteY105" fmla="*/ 1803400 h 4724400"/>
                <a:gd name="connsiteX106" fmla="*/ 1397000 w 6874933"/>
                <a:gd name="connsiteY106" fmla="*/ 1938867 h 4724400"/>
                <a:gd name="connsiteX107" fmla="*/ 1286933 w 6874933"/>
                <a:gd name="connsiteY107" fmla="*/ 2099734 h 4724400"/>
                <a:gd name="connsiteX108" fmla="*/ 1193800 w 6874933"/>
                <a:gd name="connsiteY108" fmla="*/ 2277534 h 4724400"/>
                <a:gd name="connsiteX109" fmla="*/ 1100666 w 6874933"/>
                <a:gd name="connsiteY109" fmla="*/ 2404534 h 4724400"/>
                <a:gd name="connsiteX110" fmla="*/ 1151466 w 6874933"/>
                <a:gd name="connsiteY110" fmla="*/ 3039534 h 4724400"/>
                <a:gd name="connsiteX111" fmla="*/ 1032933 w 6874933"/>
                <a:gd name="connsiteY111" fmla="*/ 3242734 h 4724400"/>
                <a:gd name="connsiteX112" fmla="*/ 880533 w 6874933"/>
                <a:gd name="connsiteY112" fmla="*/ 3335867 h 4724400"/>
                <a:gd name="connsiteX113" fmla="*/ 838200 w 6874933"/>
                <a:gd name="connsiteY113" fmla="*/ 3420534 h 4724400"/>
                <a:gd name="connsiteX114" fmla="*/ 550333 w 6874933"/>
                <a:gd name="connsiteY114" fmla="*/ 3547534 h 4724400"/>
                <a:gd name="connsiteX115" fmla="*/ 499533 w 6874933"/>
                <a:gd name="connsiteY115" fmla="*/ 3699934 h 4724400"/>
                <a:gd name="connsiteX116" fmla="*/ 499533 w 6874933"/>
                <a:gd name="connsiteY116" fmla="*/ 3852334 h 4724400"/>
                <a:gd name="connsiteX117" fmla="*/ 465666 w 6874933"/>
                <a:gd name="connsiteY117" fmla="*/ 4021667 h 4724400"/>
                <a:gd name="connsiteX118" fmla="*/ 516466 w 6874933"/>
                <a:gd name="connsiteY118" fmla="*/ 4165600 h 4724400"/>
                <a:gd name="connsiteX119" fmla="*/ 541866 w 6874933"/>
                <a:gd name="connsiteY119" fmla="*/ 4292600 h 4724400"/>
                <a:gd name="connsiteX120" fmla="*/ 423333 w 6874933"/>
                <a:gd name="connsiteY120" fmla="*/ 4326467 h 4724400"/>
                <a:gd name="connsiteX121" fmla="*/ 135466 w 6874933"/>
                <a:gd name="connsiteY121" fmla="*/ 4275667 h 4724400"/>
                <a:gd name="connsiteX122" fmla="*/ 25400 w 6874933"/>
                <a:gd name="connsiteY122" fmla="*/ 4267200 h 4724400"/>
                <a:gd name="connsiteX0" fmla="*/ 4699000 w 6874933"/>
                <a:gd name="connsiteY0" fmla="*/ 2523067 h 4724400"/>
                <a:gd name="connsiteX1" fmla="*/ 4842933 w 6874933"/>
                <a:gd name="connsiteY1" fmla="*/ 2506134 h 4724400"/>
                <a:gd name="connsiteX2" fmla="*/ 4919133 w 6874933"/>
                <a:gd name="connsiteY2" fmla="*/ 2446867 h 4724400"/>
                <a:gd name="connsiteX3" fmla="*/ 4919133 w 6874933"/>
                <a:gd name="connsiteY3" fmla="*/ 2370667 h 4724400"/>
                <a:gd name="connsiteX4" fmla="*/ 5037666 w 6874933"/>
                <a:gd name="connsiteY4" fmla="*/ 2192867 h 4724400"/>
                <a:gd name="connsiteX5" fmla="*/ 5300133 w 6874933"/>
                <a:gd name="connsiteY5" fmla="*/ 2099734 h 4724400"/>
                <a:gd name="connsiteX6" fmla="*/ 5655733 w 6874933"/>
                <a:gd name="connsiteY6" fmla="*/ 1913467 h 4724400"/>
                <a:gd name="connsiteX7" fmla="*/ 6121400 w 6874933"/>
                <a:gd name="connsiteY7" fmla="*/ 1413934 h 4724400"/>
                <a:gd name="connsiteX8" fmla="*/ 6426200 w 6874933"/>
                <a:gd name="connsiteY8" fmla="*/ 1176867 h 4724400"/>
                <a:gd name="connsiteX9" fmla="*/ 6697133 w 6874933"/>
                <a:gd name="connsiteY9" fmla="*/ 1041400 h 4724400"/>
                <a:gd name="connsiteX10" fmla="*/ 6874933 w 6874933"/>
                <a:gd name="connsiteY10" fmla="*/ 922867 h 4724400"/>
                <a:gd name="connsiteX11" fmla="*/ 6688666 w 6874933"/>
                <a:gd name="connsiteY11" fmla="*/ 770467 h 4724400"/>
                <a:gd name="connsiteX12" fmla="*/ 6781800 w 6874933"/>
                <a:gd name="connsiteY12" fmla="*/ 567267 h 4724400"/>
                <a:gd name="connsiteX13" fmla="*/ 6604000 w 6874933"/>
                <a:gd name="connsiteY13" fmla="*/ 465667 h 4724400"/>
                <a:gd name="connsiteX14" fmla="*/ 6358466 w 6874933"/>
                <a:gd name="connsiteY14" fmla="*/ 457200 h 4724400"/>
                <a:gd name="connsiteX15" fmla="*/ 5969000 w 6874933"/>
                <a:gd name="connsiteY15" fmla="*/ 618067 h 4724400"/>
                <a:gd name="connsiteX16" fmla="*/ 5731933 w 6874933"/>
                <a:gd name="connsiteY16" fmla="*/ 753534 h 4724400"/>
                <a:gd name="connsiteX17" fmla="*/ 5647266 w 6874933"/>
                <a:gd name="connsiteY17" fmla="*/ 838200 h 4724400"/>
                <a:gd name="connsiteX18" fmla="*/ 5435600 w 6874933"/>
                <a:gd name="connsiteY18" fmla="*/ 685800 h 4724400"/>
                <a:gd name="connsiteX19" fmla="*/ 5257800 w 6874933"/>
                <a:gd name="connsiteY19" fmla="*/ 719667 h 4724400"/>
                <a:gd name="connsiteX20" fmla="*/ 5096933 w 6874933"/>
                <a:gd name="connsiteY20" fmla="*/ 668867 h 4724400"/>
                <a:gd name="connsiteX21" fmla="*/ 4978400 w 6874933"/>
                <a:gd name="connsiteY21" fmla="*/ 482600 h 4724400"/>
                <a:gd name="connsiteX22" fmla="*/ 4910666 w 6874933"/>
                <a:gd name="connsiteY22" fmla="*/ 423334 h 4724400"/>
                <a:gd name="connsiteX23" fmla="*/ 4876800 w 6874933"/>
                <a:gd name="connsiteY23" fmla="*/ 321734 h 4724400"/>
                <a:gd name="connsiteX24" fmla="*/ 4809066 w 6874933"/>
                <a:gd name="connsiteY24" fmla="*/ 414867 h 4724400"/>
                <a:gd name="connsiteX25" fmla="*/ 4699000 w 6874933"/>
                <a:gd name="connsiteY25" fmla="*/ 389467 h 4724400"/>
                <a:gd name="connsiteX26" fmla="*/ 4572000 w 6874933"/>
                <a:gd name="connsiteY26" fmla="*/ 270934 h 4724400"/>
                <a:gd name="connsiteX27" fmla="*/ 4521200 w 6874933"/>
                <a:gd name="connsiteY27" fmla="*/ 160867 h 4724400"/>
                <a:gd name="connsiteX28" fmla="*/ 4182533 w 6874933"/>
                <a:gd name="connsiteY28" fmla="*/ 0 h 4724400"/>
                <a:gd name="connsiteX29" fmla="*/ 4385733 w 6874933"/>
                <a:gd name="connsiteY29" fmla="*/ 482600 h 4724400"/>
                <a:gd name="connsiteX30" fmla="*/ 4106333 w 6874933"/>
                <a:gd name="connsiteY30" fmla="*/ 567267 h 4724400"/>
                <a:gd name="connsiteX31" fmla="*/ 4182533 w 6874933"/>
                <a:gd name="connsiteY31" fmla="*/ 702734 h 4724400"/>
                <a:gd name="connsiteX32" fmla="*/ 4089400 w 6874933"/>
                <a:gd name="connsiteY32" fmla="*/ 762000 h 4724400"/>
                <a:gd name="connsiteX33" fmla="*/ 4148666 w 6874933"/>
                <a:gd name="connsiteY33" fmla="*/ 863600 h 4724400"/>
                <a:gd name="connsiteX34" fmla="*/ 3869266 w 6874933"/>
                <a:gd name="connsiteY34" fmla="*/ 965200 h 4724400"/>
                <a:gd name="connsiteX35" fmla="*/ 3776133 w 6874933"/>
                <a:gd name="connsiteY35" fmla="*/ 711200 h 4724400"/>
                <a:gd name="connsiteX36" fmla="*/ 3259666 w 6874933"/>
                <a:gd name="connsiteY36" fmla="*/ 939800 h 4724400"/>
                <a:gd name="connsiteX37" fmla="*/ 3378200 w 6874933"/>
                <a:gd name="connsiteY37" fmla="*/ 1151467 h 4724400"/>
                <a:gd name="connsiteX38" fmla="*/ 3251200 w 6874933"/>
                <a:gd name="connsiteY38" fmla="*/ 1219200 h 4724400"/>
                <a:gd name="connsiteX39" fmla="*/ 3318933 w 6874933"/>
                <a:gd name="connsiteY39" fmla="*/ 1354667 h 4724400"/>
                <a:gd name="connsiteX40" fmla="*/ 3175000 w 6874933"/>
                <a:gd name="connsiteY40" fmla="*/ 1397000 h 4724400"/>
                <a:gd name="connsiteX41" fmla="*/ 3200400 w 6874933"/>
                <a:gd name="connsiteY41" fmla="*/ 1498600 h 4724400"/>
                <a:gd name="connsiteX42" fmla="*/ 3022600 w 6874933"/>
                <a:gd name="connsiteY42" fmla="*/ 1583267 h 4724400"/>
                <a:gd name="connsiteX43" fmla="*/ 2954866 w 6874933"/>
                <a:gd name="connsiteY43" fmla="*/ 1532467 h 4724400"/>
                <a:gd name="connsiteX44" fmla="*/ 2844800 w 6874933"/>
                <a:gd name="connsiteY44" fmla="*/ 1490134 h 4724400"/>
                <a:gd name="connsiteX45" fmla="*/ 2768600 w 6874933"/>
                <a:gd name="connsiteY45" fmla="*/ 1473200 h 4724400"/>
                <a:gd name="connsiteX46" fmla="*/ 2709333 w 6874933"/>
                <a:gd name="connsiteY46" fmla="*/ 1473200 h 4724400"/>
                <a:gd name="connsiteX47" fmla="*/ 2700866 w 6874933"/>
                <a:gd name="connsiteY47" fmla="*/ 1574800 h 4724400"/>
                <a:gd name="connsiteX48" fmla="*/ 2700866 w 6874933"/>
                <a:gd name="connsiteY48" fmla="*/ 1625600 h 4724400"/>
                <a:gd name="connsiteX49" fmla="*/ 2633133 w 6874933"/>
                <a:gd name="connsiteY49" fmla="*/ 1617134 h 4724400"/>
                <a:gd name="connsiteX50" fmla="*/ 2590800 w 6874933"/>
                <a:gd name="connsiteY50" fmla="*/ 1507067 h 4724400"/>
                <a:gd name="connsiteX51" fmla="*/ 2429933 w 6874933"/>
                <a:gd name="connsiteY51" fmla="*/ 1532467 h 4724400"/>
                <a:gd name="connsiteX52" fmla="*/ 2396066 w 6874933"/>
                <a:gd name="connsiteY52" fmla="*/ 1617134 h 4724400"/>
                <a:gd name="connsiteX53" fmla="*/ 2480733 w 6874933"/>
                <a:gd name="connsiteY53" fmla="*/ 1744134 h 4724400"/>
                <a:gd name="connsiteX54" fmla="*/ 2480733 w 6874933"/>
                <a:gd name="connsiteY54" fmla="*/ 1854200 h 4724400"/>
                <a:gd name="connsiteX55" fmla="*/ 2421466 w 6874933"/>
                <a:gd name="connsiteY55" fmla="*/ 1913467 h 4724400"/>
                <a:gd name="connsiteX56" fmla="*/ 2260600 w 6874933"/>
                <a:gd name="connsiteY56" fmla="*/ 1862667 h 4724400"/>
                <a:gd name="connsiteX57" fmla="*/ 2108200 w 6874933"/>
                <a:gd name="connsiteY57" fmla="*/ 1786467 h 4724400"/>
                <a:gd name="connsiteX58" fmla="*/ 1981200 w 6874933"/>
                <a:gd name="connsiteY58" fmla="*/ 1667934 h 4724400"/>
                <a:gd name="connsiteX59" fmla="*/ 1811866 w 6874933"/>
                <a:gd name="connsiteY59" fmla="*/ 1693334 h 4724400"/>
                <a:gd name="connsiteX60" fmla="*/ 1735666 w 6874933"/>
                <a:gd name="connsiteY60" fmla="*/ 1803400 h 4724400"/>
                <a:gd name="connsiteX61" fmla="*/ 1803400 w 6874933"/>
                <a:gd name="connsiteY61" fmla="*/ 1617134 h 4724400"/>
                <a:gd name="connsiteX62" fmla="*/ 1769533 w 6874933"/>
                <a:gd name="connsiteY62" fmla="*/ 1540934 h 4724400"/>
                <a:gd name="connsiteX63" fmla="*/ 1642533 w 6874933"/>
                <a:gd name="connsiteY63" fmla="*/ 1591734 h 4724400"/>
                <a:gd name="connsiteX64" fmla="*/ 1701800 w 6874933"/>
                <a:gd name="connsiteY64" fmla="*/ 1481667 h 4724400"/>
                <a:gd name="connsiteX65" fmla="*/ 1591733 w 6874933"/>
                <a:gd name="connsiteY65" fmla="*/ 1422400 h 4724400"/>
                <a:gd name="connsiteX66" fmla="*/ 1498600 w 6874933"/>
                <a:gd name="connsiteY66" fmla="*/ 1253067 h 4724400"/>
                <a:gd name="connsiteX67" fmla="*/ 1473200 w 6874933"/>
                <a:gd name="connsiteY67" fmla="*/ 1109134 h 4724400"/>
                <a:gd name="connsiteX68" fmla="*/ 1473200 w 6874933"/>
                <a:gd name="connsiteY68" fmla="*/ 1109134 h 4724400"/>
                <a:gd name="connsiteX69" fmla="*/ 1193800 w 6874933"/>
                <a:gd name="connsiteY69" fmla="*/ 1100667 h 4724400"/>
                <a:gd name="connsiteX70" fmla="*/ 1193800 w 6874933"/>
                <a:gd name="connsiteY70" fmla="*/ 1210734 h 4724400"/>
                <a:gd name="connsiteX71" fmla="*/ 1354666 w 6874933"/>
                <a:gd name="connsiteY71" fmla="*/ 1380067 h 4724400"/>
                <a:gd name="connsiteX72" fmla="*/ 1481666 w 6874933"/>
                <a:gd name="connsiteY72" fmla="*/ 1583267 h 4724400"/>
                <a:gd name="connsiteX73" fmla="*/ 1481666 w 6874933"/>
                <a:gd name="connsiteY73" fmla="*/ 1803400 h 4724400"/>
                <a:gd name="connsiteX74" fmla="*/ 1397000 w 6874933"/>
                <a:gd name="connsiteY74" fmla="*/ 1938867 h 4724400"/>
                <a:gd name="connsiteX75" fmla="*/ 1286933 w 6874933"/>
                <a:gd name="connsiteY75" fmla="*/ 2099734 h 4724400"/>
                <a:gd name="connsiteX76" fmla="*/ 1193800 w 6874933"/>
                <a:gd name="connsiteY76" fmla="*/ 2277534 h 4724400"/>
                <a:gd name="connsiteX77" fmla="*/ 1100666 w 6874933"/>
                <a:gd name="connsiteY77" fmla="*/ 2404534 h 4724400"/>
                <a:gd name="connsiteX78" fmla="*/ 1151466 w 6874933"/>
                <a:gd name="connsiteY78" fmla="*/ 3039534 h 4724400"/>
                <a:gd name="connsiteX79" fmla="*/ 1032933 w 6874933"/>
                <a:gd name="connsiteY79" fmla="*/ 3242734 h 4724400"/>
                <a:gd name="connsiteX80" fmla="*/ 880533 w 6874933"/>
                <a:gd name="connsiteY80" fmla="*/ 3335867 h 4724400"/>
                <a:gd name="connsiteX81" fmla="*/ 838200 w 6874933"/>
                <a:gd name="connsiteY81" fmla="*/ 3420534 h 4724400"/>
                <a:gd name="connsiteX82" fmla="*/ 550333 w 6874933"/>
                <a:gd name="connsiteY82" fmla="*/ 3547534 h 4724400"/>
                <a:gd name="connsiteX83" fmla="*/ 499533 w 6874933"/>
                <a:gd name="connsiteY83" fmla="*/ 3699934 h 4724400"/>
                <a:gd name="connsiteX84" fmla="*/ 499533 w 6874933"/>
                <a:gd name="connsiteY84" fmla="*/ 3852334 h 4724400"/>
                <a:gd name="connsiteX85" fmla="*/ 465666 w 6874933"/>
                <a:gd name="connsiteY85" fmla="*/ 4021667 h 4724400"/>
                <a:gd name="connsiteX86" fmla="*/ 516466 w 6874933"/>
                <a:gd name="connsiteY86" fmla="*/ 4165600 h 4724400"/>
                <a:gd name="connsiteX87" fmla="*/ 541866 w 6874933"/>
                <a:gd name="connsiteY87" fmla="*/ 4292600 h 4724400"/>
                <a:gd name="connsiteX88" fmla="*/ 423333 w 6874933"/>
                <a:gd name="connsiteY88" fmla="*/ 4326467 h 4724400"/>
                <a:gd name="connsiteX89" fmla="*/ 135466 w 6874933"/>
                <a:gd name="connsiteY89" fmla="*/ 4275667 h 4724400"/>
                <a:gd name="connsiteX90" fmla="*/ 25400 w 6874933"/>
                <a:gd name="connsiteY90" fmla="*/ 4267200 h 4724400"/>
                <a:gd name="connsiteX91" fmla="*/ 0 w 6874933"/>
                <a:gd name="connsiteY91" fmla="*/ 4572000 h 4724400"/>
                <a:gd name="connsiteX92" fmla="*/ 160866 w 6874933"/>
                <a:gd name="connsiteY92" fmla="*/ 4656667 h 4724400"/>
                <a:gd name="connsiteX93" fmla="*/ 347133 w 6874933"/>
                <a:gd name="connsiteY93" fmla="*/ 4597400 h 4724400"/>
                <a:gd name="connsiteX94" fmla="*/ 524933 w 6874933"/>
                <a:gd name="connsiteY94" fmla="*/ 4724400 h 4724400"/>
                <a:gd name="connsiteX95" fmla="*/ 567266 w 6874933"/>
                <a:gd name="connsiteY95" fmla="*/ 4563534 h 4724400"/>
                <a:gd name="connsiteX96" fmla="*/ 795866 w 6874933"/>
                <a:gd name="connsiteY96" fmla="*/ 4411134 h 4724400"/>
                <a:gd name="connsiteX97" fmla="*/ 990600 w 6874933"/>
                <a:gd name="connsiteY97" fmla="*/ 4368800 h 4724400"/>
                <a:gd name="connsiteX98" fmla="*/ 1236133 w 6874933"/>
                <a:gd name="connsiteY98" fmla="*/ 4089400 h 4724400"/>
                <a:gd name="connsiteX99" fmla="*/ 1557866 w 6874933"/>
                <a:gd name="connsiteY99" fmla="*/ 3920067 h 4724400"/>
                <a:gd name="connsiteX100" fmla="*/ 1837266 w 6874933"/>
                <a:gd name="connsiteY100" fmla="*/ 3953934 h 4724400"/>
                <a:gd name="connsiteX101" fmla="*/ 2032000 w 6874933"/>
                <a:gd name="connsiteY101" fmla="*/ 4038600 h 4724400"/>
                <a:gd name="connsiteX102" fmla="*/ 2294466 w 6874933"/>
                <a:gd name="connsiteY102" fmla="*/ 4004734 h 4724400"/>
                <a:gd name="connsiteX103" fmla="*/ 2362200 w 6874933"/>
                <a:gd name="connsiteY103" fmla="*/ 3835400 h 4724400"/>
                <a:gd name="connsiteX104" fmla="*/ 2819400 w 6874933"/>
                <a:gd name="connsiteY104" fmla="*/ 3691467 h 4724400"/>
                <a:gd name="connsiteX105" fmla="*/ 3166533 w 6874933"/>
                <a:gd name="connsiteY105" fmla="*/ 3683000 h 4724400"/>
                <a:gd name="connsiteX106" fmla="*/ 3369733 w 6874933"/>
                <a:gd name="connsiteY106" fmla="*/ 3640667 h 4724400"/>
                <a:gd name="connsiteX107" fmla="*/ 3412066 w 6874933"/>
                <a:gd name="connsiteY107" fmla="*/ 3589867 h 4724400"/>
                <a:gd name="connsiteX108" fmla="*/ 3276600 w 6874933"/>
                <a:gd name="connsiteY108" fmla="*/ 3488267 h 4724400"/>
                <a:gd name="connsiteX109" fmla="*/ 3234266 w 6874933"/>
                <a:gd name="connsiteY109" fmla="*/ 3361267 h 4724400"/>
                <a:gd name="connsiteX110" fmla="*/ 3234266 w 6874933"/>
                <a:gd name="connsiteY110" fmla="*/ 3251200 h 4724400"/>
                <a:gd name="connsiteX111" fmla="*/ 3039533 w 6874933"/>
                <a:gd name="connsiteY111" fmla="*/ 3318934 h 4724400"/>
                <a:gd name="connsiteX112" fmla="*/ 2853266 w 6874933"/>
                <a:gd name="connsiteY112" fmla="*/ 3293534 h 4724400"/>
                <a:gd name="connsiteX113" fmla="*/ 2709333 w 6874933"/>
                <a:gd name="connsiteY113" fmla="*/ 3242734 h 4724400"/>
                <a:gd name="connsiteX114" fmla="*/ 2743200 w 6874933"/>
                <a:gd name="connsiteY114" fmla="*/ 3073400 h 4724400"/>
                <a:gd name="connsiteX115" fmla="*/ 2895600 w 6874933"/>
                <a:gd name="connsiteY115" fmla="*/ 2912534 h 4724400"/>
                <a:gd name="connsiteX116" fmla="*/ 3031066 w 6874933"/>
                <a:gd name="connsiteY116" fmla="*/ 2836334 h 4724400"/>
                <a:gd name="connsiteX117" fmla="*/ 3208866 w 6874933"/>
                <a:gd name="connsiteY117" fmla="*/ 2683934 h 4724400"/>
                <a:gd name="connsiteX118" fmla="*/ 3539066 w 6874933"/>
                <a:gd name="connsiteY118" fmla="*/ 2573867 h 4724400"/>
                <a:gd name="connsiteX119" fmla="*/ 4208970 w 6874933"/>
                <a:gd name="connsiteY119" fmla="*/ 2539586 h 4724400"/>
                <a:gd name="connsiteX120" fmla="*/ 4537698 w 6874933"/>
                <a:gd name="connsiteY120" fmla="*/ 2688903 h 4724400"/>
                <a:gd name="connsiteX121" fmla="*/ 4805885 w 6874933"/>
                <a:gd name="connsiteY121" fmla="*/ 2678011 h 4724400"/>
                <a:gd name="connsiteX0" fmla="*/ 4699000 w 6874933"/>
                <a:gd name="connsiteY0" fmla="*/ 2523067 h 4724400"/>
                <a:gd name="connsiteX1" fmla="*/ 4842933 w 6874933"/>
                <a:gd name="connsiteY1" fmla="*/ 2506134 h 4724400"/>
                <a:gd name="connsiteX2" fmla="*/ 4919133 w 6874933"/>
                <a:gd name="connsiteY2" fmla="*/ 2446867 h 4724400"/>
                <a:gd name="connsiteX3" fmla="*/ 4919133 w 6874933"/>
                <a:gd name="connsiteY3" fmla="*/ 2370667 h 4724400"/>
                <a:gd name="connsiteX4" fmla="*/ 5037666 w 6874933"/>
                <a:gd name="connsiteY4" fmla="*/ 2192867 h 4724400"/>
                <a:gd name="connsiteX5" fmla="*/ 5300133 w 6874933"/>
                <a:gd name="connsiteY5" fmla="*/ 2099734 h 4724400"/>
                <a:gd name="connsiteX6" fmla="*/ 5655733 w 6874933"/>
                <a:gd name="connsiteY6" fmla="*/ 1913467 h 4724400"/>
                <a:gd name="connsiteX7" fmla="*/ 6121400 w 6874933"/>
                <a:gd name="connsiteY7" fmla="*/ 1413934 h 4724400"/>
                <a:gd name="connsiteX8" fmla="*/ 6426200 w 6874933"/>
                <a:gd name="connsiteY8" fmla="*/ 1176867 h 4724400"/>
                <a:gd name="connsiteX9" fmla="*/ 6697133 w 6874933"/>
                <a:gd name="connsiteY9" fmla="*/ 1041400 h 4724400"/>
                <a:gd name="connsiteX10" fmla="*/ 6874933 w 6874933"/>
                <a:gd name="connsiteY10" fmla="*/ 922867 h 4724400"/>
                <a:gd name="connsiteX11" fmla="*/ 6688666 w 6874933"/>
                <a:gd name="connsiteY11" fmla="*/ 770467 h 4724400"/>
                <a:gd name="connsiteX12" fmla="*/ 6781800 w 6874933"/>
                <a:gd name="connsiteY12" fmla="*/ 567267 h 4724400"/>
                <a:gd name="connsiteX13" fmla="*/ 6604000 w 6874933"/>
                <a:gd name="connsiteY13" fmla="*/ 465667 h 4724400"/>
                <a:gd name="connsiteX14" fmla="*/ 6358466 w 6874933"/>
                <a:gd name="connsiteY14" fmla="*/ 457200 h 4724400"/>
                <a:gd name="connsiteX15" fmla="*/ 5969000 w 6874933"/>
                <a:gd name="connsiteY15" fmla="*/ 618067 h 4724400"/>
                <a:gd name="connsiteX16" fmla="*/ 5731933 w 6874933"/>
                <a:gd name="connsiteY16" fmla="*/ 753534 h 4724400"/>
                <a:gd name="connsiteX17" fmla="*/ 5647266 w 6874933"/>
                <a:gd name="connsiteY17" fmla="*/ 838200 h 4724400"/>
                <a:gd name="connsiteX18" fmla="*/ 5435600 w 6874933"/>
                <a:gd name="connsiteY18" fmla="*/ 685800 h 4724400"/>
                <a:gd name="connsiteX19" fmla="*/ 5257800 w 6874933"/>
                <a:gd name="connsiteY19" fmla="*/ 719667 h 4724400"/>
                <a:gd name="connsiteX20" fmla="*/ 5096933 w 6874933"/>
                <a:gd name="connsiteY20" fmla="*/ 668867 h 4724400"/>
                <a:gd name="connsiteX21" fmla="*/ 4978400 w 6874933"/>
                <a:gd name="connsiteY21" fmla="*/ 482600 h 4724400"/>
                <a:gd name="connsiteX22" fmla="*/ 4910666 w 6874933"/>
                <a:gd name="connsiteY22" fmla="*/ 423334 h 4724400"/>
                <a:gd name="connsiteX23" fmla="*/ 4876800 w 6874933"/>
                <a:gd name="connsiteY23" fmla="*/ 321734 h 4724400"/>
                <a:gd name="connsiteX24" fmla="*/ 4809066 w 6874933"/>
                <a:gd name="connsiteY24" fmla="*/ 414867 h 4724400"/>
                <a:gd name="connsiteX25" fmla="*/ 4699000 w 6874933"/>
                <a:gd name="connsiteY25" fmla="*/ 389467 h 4724400"/>
                <a:gd name="connsiteX26" fmla="*/ 4572000 w 6874933"/>
                <a:gd name="connsiteY26" fmla="*/ 270934 h 4724400"/>
                <a:gd name="connsiteX27" fmla="*/ 4521200 w 6874933"/>
                <a:gd name="connsiteY27" fmla="*/ 160867 h 4724400"/>
                <a:gd name="connsiteX28" fmla="*/ 4182533 w 6874933"/>
                <a:gd name="connsiteY28" fmla="*/ 0 h 4724400"/>
                <a:gd name="connsiteX29" fmla="*/ 4385733 w 6874933"/>
                <a:gd name="connsiteY29" fmla="*/ 482600 h 4724400"/>
                <a:gd name="connsiteX30" fmla="*/ 4106333 w 6874933"/>
                <a:gd name="connsiteY30" fmla="*/ 567267 h 4724400"/>
                <a:gd name="connsiteX31" fmla="*/ 4182533 w 6874933"/>
                <a:gd name="connsiteY31" fmla="*/ 702734 h 4724400"/>
                <a:gd name="connsiteX32" fmla="*/ 4089400 w 6874933"/>
                <a:gd name="connsiteY32" fmla="*/ 762000 h 4724400"/>
                <a:gd name="connsiteX33" fmla="*/ 4148666 w 6874933"/>
                <a:gd name="connsiteY33" fmla="*/ 863600 h 4724400"/>
                <a:gd name="connsiteX34" fmla="*/ 3869266 w 6874933"/>
                <a:gd name="connsiteY34" fmla="*/ 965200 h 4724400"/>
                <a:gd name="connsiteX35" fmla="*/ 3776133 w 6874933"/>
                <a:gd name="connsiteY35" fmla="*/ 711200 h 4724400"/>
                <a:gd name="connsiteX36" fmla="*/ 3259666 w 6874933"/>
                <a:gd name="connsiteY36" fmla="*/ 939800 h 4724400"/>
                <a:gd name="connsiteX37" fmla="*/ 3378200 w 6874933"/>
                <a:gd name="connsiteY37" fmla="*/ 1151467 h 4724400"/>
                <a:gd name="connsiteX38" fmla="*/ 3251200 w 6874933"/>
                <a:gd name="connsiteY38" fmla="*/ 1219200 h 4724400"/>
                <a:gd name="connsiteX39" fmla="*/ 3318933 w 6874933"/>
                <a:gd name="connsiteY39" fmla="*/ 1354667 h 4724400"/>
                <a:gd name="connsiteX40" fmla="*/ 3175000 w 6874933"/>
                <a:gd name="connsiteY40" fmla="*/ 1397000 h 4724400"/>
                <a:gd name="connsiteX41" fmla="*/ 3200400 w 6874933"/>
                <a:gd name="connsiteY41" fmla="*/ 1498600 h 4724400"/>
                <a:gd name="connsiteX42" fmla="*/ 3022600 w 6874933"/>
                <a:gd name="connsiteY42" fmla="*/ 1583267 h 4724400"/>
                <a:gd name="connsiteX43" fmla="*/ 2954866 w 6874933"/>
                <a:gd name="connsiteY43" fmla="*/ 1532467 h 4724400"/>
                <a:gd name="connsiteX44" fmla="*/ 2844800 w 6874933"/>
                <a:gd name="connsiteY44" fmla="*/ 1490134 h 4724400"/>
                <a:gd name="connsiteX45" fmla="*/ 2768600 w 6874933"/>
                <a:gd name="connsiteY45" fmla="*/ 1473200 h 4724400"/>
                <a:gd name="connsiteX46" fmla="*/ 2709333 w 6874933"/>
                <a:gd name="connsiteY46" fmla="*/ 1473200 h 4724400"/>
                <a:gd name="connsiteX47" fmla="*/ 2700866 w 6874933"/>
                <a:gd name="connsiteY47" fmla="*/ 1574800 h 4724400"/>
                <a:gd name="connsiteX48" fmla="*/ 2700866 w 6874933"/>
                <a:gd name="connsiteY48" fmla="*/ 1625600 h 4724400"/>
                <a:gd name="connsiteX49" fmla="*/ 2633133 w 6874933"/>
                <a:gd name="connsiteY49" fmla="*/ 1617134 h 4724400"/>
                <a:gd name="connsiteX50" fmla="*/ 2590800 w 6874933"/>
                <a:gd name="connsiteY50" fmla="*/ 1507067 h 4724400"/>
                <a:gd name="connsiteX51" fmla="*/ 2429933 w 6874933"/>
                <a:gd name="connsiteY51" fmla="*/ 1532467 h 4724400"/>
                <a:gd name="connsiteX52" fmla="*/ 2396066 w 6874933"/>
                <a:gd name="connsiteY52" fmla="*/ 1617134 h 4724400"/>
                <a:gd name="connsiteX53" fmla="*/ 2480733 w 6874933"/>
                <a:gd name="connsiteY53" fmla="*/ 1744134 h 4724400"/>
                <a:gd name="connsiteX54" fmla="*/ 2480733 w 6874933"/>
                <a:gd name="connsiteY54" fmla="*/ 1854200 h 4724400"/>
                <a:gd name="connsiteX55" fmla="*/ 2421466 w 6874933"/>
                <a:gd name="connsiteY55" fmla="*/ 1913467 h 4724400"/>
                <a:gd name="connsiteX56" fmla="*/ 2260600 w 6874933"/>
                <a:gd name="connsiteY56" fmla="*/ 1862667 h 4724400"/>
                <a:gd name="connsiteX57" fmla="*/ 2108200 w 6874933"/>
                <a:gd name="connsiteY57" fmla="*/ 1786467 h 4724400"/>
                <a:gd name="connsiteX58" fmla="*/ 1981200 w 6874933"/>
                <a:gd name="connsiteY58" fmla="*/ 1667934 h 4724400"/>
                <a:gd name="connsiteX59" fmla="*/ 1811866 w 6874933"/>
                <a:gd name="connsiteY59" fmla="*/ 1693334 h 4724400"/>
                <a:gd name="connsiteX60" fmla="*/ 1735666 w 6874933"/>
                <a:gd name="connsiteY60" fmla="*/ 1803400 h 4724400"/>
                <a:gd name="connsiteX61" fmla="*/ 1803400 w 6874933"/>
                <a:gd name="connsiteY61" fmla="*/ 1617134 h 4724400"/>
                <a:gd name="connsiteX62" fmla="*/ 1769533 w 6874933"/>
                <a:gd name="connsiteY62" fmla="*/ 1540934 h 4724400"/>
                <a:gd name="connsiteX63" fmla="*/ 1642533 w 6874933"/>
                <a:gd name="connsiteY63" fmla="*/ 1591734 h 4724400"/>
                <a:gd name="connsiteX64" fmla="*/ 1701800 w 6874933"/>
                <a:gd name="connsiteY64" fmla="*/ 1481667 h 4724400"/>
                <a:gd name="connsiteX65" fmla="*/ 1591733 w 6874933"/>
                <a:gd name="connsiteY65" fmla="*/ 1422400 h 4724400"/>
                <a:gd name="connsiteX66" fmla="*/ 1498600 w 6874933"/>
                <a:gd name="connsiteY66" fmla="*/ 1253067 h 4724400"/>
                <a:gd name="connsiteX67" fmla="*/ 1473200 w 6874933"/>
                <a:gd name="connsiteY67" fmla="*/ 1109134 h 4724400"/>
                <a:gd name="connsiteX68" fmla="*/ 1473200 w 6874933"/>
                <a:gd name="connsiteY68" fmla="*/ 1109134 h 4724400"/>
                <a:gd name="connsiteX69" fmla="*/ 1193800 w 6874933"/>
                <a:gd name="connsiteY69" fmla="*/ 1100667 h 4724400"/>
                <a:gd name="connsiteX70" fmla="*/ 1193800 w 6874933"/>
                <a:gd name="connsiteY70" fmla="*/ 1210734 h 4724400"/>
                <a:gd name="connsiteX71" fmla="*/ 1354666 w 6874933"/>
                <a:gd name="connsiteY71" fmla="*/ 1380067 h 4724400"/>
                <a:gd name="connsiteX72" fmla="*/ 1481666 w 6874933"/>
                <a:gd name="connsiteY72" fmla="*/ 1583267 h 4724400"/>
                <a:gd name="connsiteX73" fmla="*/ 1481666 w 6874933"/>
                <a:gd name="connsiteY73" fmla="*/ 1803400 h 4724400"/>
                <a:gd name="connsiteX74" fmla="*/ 1397000 w 6874933"/>
                <a:gd name="connsiteY74" fmla="*/ 1938867 h 4724400"/>
                <a:gd name="connsiteX75" fmla="*/ 1286933 w 6874933"/>
                <a:gd name="connsiteY75" fmla="*/ 2099734 h 4724400"/>
                <a:gd name="connsiteX76" fmla="*/ 1193800 w 6874933"/>
                <a:gd name="connsiteY76" fmla="*/ 2277534 h 4724400"/>
                <a:gd name="connsiteX77" fmla="*/ 1100666 w 6874933"/>
                <a:gd name="connsiteY77" fmla="*/ 2404534 h 4724400"/>
                <a:gd name="connsiteX78" fmla="*/ 1151466 w 6874933"/>
                <a:gd name="connsiteY78" fmla="*/ 3039534 h 4724400"/>
                <a:gd name="connsiteX79" fmla="*/ 1032933 w 6874933"/>
                <a:gd name="connsiteY79" fmla="*/ 3242734 h 4724400"/>
                <a:gd name="connsiteX80" fmla="*/ 880533 w 6874933"/>
                <a:gd name="connsiteY80" fmla="*/ 3335867 h 4724400"/>
                <a:gd name="connsiteX81" fmla="*/ 838200 w 6874933"/>
                <a:gd name="connsiteY81" fmla="*/ 3420534 h 4724400"/>
                <a:gd name="connsiteX82" fmla="*/ 550333 w 6874933"/>
                <a:gd name="connsiteY82" fmla="*/ 3547534 h 4724400"/>
                <a:gd name="connsiteX83" fmla="*/ 499533 w 6874933"/>
                <a:gd name="connsiteY83" fmla="*/ 3699934 h 4724400"/>
                <a:gd name="connsiteX84" fmla="*/ 499533 w 6874933"/>
                <a:gd name="connsiteY84" fmla="*/ 3852334 h 4724400"/>
                <a:gd name="connsiteX85" fmla="*/ 465666 w 6874933"/>
                <a:gd name="connsiteY85" fmla="*/ 4021667 h 4724400"/>
                <a:gd name="connsiteX86" fmla="*/ 516466 w 6874933"/>
                <a:gd name="connsiteY86" fmla="*/ 4165600 h 4724400"/>
                <a:gd name="connsiteX87" fmla="*/ 541866 w 6874933"/>
                <a:gd name="connsiteY87" fmla="*/ 4292600 h 4724400"/>
                <a:gd name="connsiteX88" fmla="*/ 423333 w 6874933"/>
                <a:gd name="connsiteY88" fmla="*/ 4326467 h 4724400"/>
                <a:gd name="connsiteX89" fmla="*/ 135466 w 6874933"/>
                <a:gd name="connsiteY89" fmla="*/ 4275667 h 4724400"/>
                <a:gd name="connsiteX90" fmla="*/ 25400 w 6874933"/>
                <a:gd name="connsiteY90" fmla="*/ 4267200 h 4724400"/>
                <a:gd name="connsiteX91" fmla="*/ 0 w 6874933"/>
                <a:gd name="connsiteY91" fmla="*/ 4572000 h 4724400"/>
                <a:gd name="connsiteX92" fmla="*/ 160866 w 6874933"/>
                <a:gd name="connsiteY92" fmla="*/ 4656667 h 4724400"/>
                <a:gd name="connsiteX93" fmla="*/ 347133 w 6874933"/>
                <a:gd name="connsiteY93" fmla="*/ 4597400 h 4724400"/>
                <a:gd name="connsiteX94" fmla="*/ 524933 w 6874933"/>
                <a:gd name="connsiteY94" fmla="*/ 4724400 h 4724400"/>
                <a:gd name="connsiteX95" fmla="*/ 567266 w 6874933"/>
                <a:gd name="connsiteY95" fmla="*/ 4563534 h 4724400"/>
                <a:gd name="connsiteX96" fmla="*/ 795866 w 6874933"/>
                <a:gd name="connsiteY96" fmla="*/ 4411134 h 4724400"/>
                <a:gd name="connsiteX97" fmla="*/ 990600 w 6874933"/>
                <a:gd name="connsiteY97" fmla="*/ 4368800 h 4724400"/>
                <a:gd name="connsiteX98" fmla="*/ 1236133 w 6874933"/>
                <a:gd name="connsiteY98" fmla="*/ 4089400 h 4724400"/>
                <a:gd name="connsiteX99" fmla="*/ 1557866 w 6874933"/>
                <a:gd name="connsiteY99" fmla="*/ 3920067 h 4724400"/>
                <a:gd name="connsiteX100" fmla="*/ 1837266 w 6874933"/>
                <a:gd name="connsiteY100" fmla="*/ 3953934 h 4724400"/>
                <a:gd name="connsiteX101" fmla="*/ 2032000 w 6874933"/>
                <a:gd name="connsiteY101" fmla="*/ 4038600 h 4724400"/>
                <a:gd name="connsiteX102" fmla="*/ 2294466 w 6874933"/>
                <a:gd name="connsiteY102" fmla="*/ 4004734 h 4724400"/>
                <a:gd name="connsiteX103" fmla="*/ 2362200 w 6874933"/>
                <a:gd name="connsiteY103" fmla="*/ 3835400 h 4724400"/>
                <a:gd name="connsiteX104" fmla="*/ 2819400 w 6874933"/>
                <a:gd name="connsiteY104" fmla="*/ 3691467 h 4724400"/>
                <a:gd name="connsiteX105" fmla="*/ 3166533 w 6874933"/>
                <a:gd name="connsiteY105" fmla="*/ 3683000 h 4724400"/>
                <a:gd name="connsiteX106" fmla="*/ 3369733 w 6874933"/>
                <a:gd name="connsiteY106" fmla="*/ 3640667 h 4724400"/>
                <a:gd name="connsiteX107" fmla="*/ 3412066 w 6874933"/>
                <a:gd name="connsiteY107" fmla="*/ 3589867 h 4724400"/>
                <a:gd name="connsiteX108" fmla="*/ 3276600 w 6874933"/>
                <a:gd name="connsiteY108" fmla="*/ 3488267 h 4724400"/>
                <a:gd name="connsiteX109" fmla="*/ 3234266 w 6874933"/>
                <a:gd name="connsiteY109" fmla="*/ 3361267 h 4724400"/>
                <a:gd name="connsiteX110" fmla="*/ 3234266 w 6874933"/>
                <a:gd name="connsiteY110" fmla="*/ 3251200 h 4724400"/>
                <a:gd name="connsiteX111" fmla="*/ 3039533 w 6874933"/>
                <a:gd name="connsiteY111" fmla="*/ 3318934 h 4724400"/>
                <a:gd name="connsiteX112" fmla="*/ 2853266 w 6874933"/>
                <a:gd name="connsiteY112" fmla="*/ 3293534 h 4724400"/>
                <a:gd name="connsiteX113" fmla="*/ 2709333 w 6874933"/>
                <a:gd name="connsiteY113" fmla="*/ 3242734 h 4724400"/>
                <a:gd name="connsiteX114" fmla="*/ 2743200 w 6874933"/>
                <a:gd name="connsiteY114" fmla="*/ 3073400 h 4724400"/>
                <a:gd name="connsiteX115" fmla="*/ 2895600 w 6874933"/>
                <a:gd name="connsiteY115" fmla="*/ 2912534 h 4724400"/>
                <a:gd name="connsiteX116" fmla="*/ 3031066 w 6874933"/>
                <a:gd name="connsiteY116" fmla="*/ 2836334 h 4724400"/>
                <a:gd name="connsiteX117" fmla="*/ 3208866 w 6874933"/>
                <a:gd name="connsiteY117" fmla="*/ 2683934 h 4724400"/>
                <a:gd name="connsiteX118" fmla="*/ 3539066 w 6874933"/>
                <a:gd name="connsiteY118" fmla="*/ 2573867 h 4724400"/>
                <a:gd name="connsiteX119" fmla="*/ 4208970 w 6874933"/>
                <a:gd name="connsiteY119" fmla="*/ 2539586 h 4724400"/>
                <a:gd name="connsiteX120" fmla="*/ 4537698 w 6874933"/>
                <a:gd name="connsiteY120" fmla="*/ 2688903 h 4724400"/>
                <a:gd name="connsiteX121" fmla="*/ 4684070 w 6874933"/>
                <a:gd name="connsiteY121" fmla="*/ 2603133 h 4724400"/>
                <a:gd name="connsiteX0" fmla="*/ 4772089 w 6874933"/>
                <a:gd name="connsiteY0" fmla="*/ 2591703 h 4724400"/>
                <a:gd name="connsiteX1" fmla="*/ 4842933 w 6874933"/>
                <a:gd name="connsiteY1" fmla="*/ 2506134 h 4724400"/>
                <a:gd name="connsiteX2" fmla="*/ 4919133 w 6874933"/>
                <a:gd name="connsiteY2" fmla="*/ 2446867 h 4724400"/>
                <a:gd name="connsiteX3" fmla="*/ 4919133 w 6874933"/>
                <a:gd name="connsiteY3" fmla="*/ 2370667 h 4724400"/>
                <a:gd name="connsiteX4" fmla="*/ 5037666 w 6874933"/>
                <a:gd name="connsiteY4" fmla="*/ 2192867 h 4724400"/>
                <a:gd name="connsiteX5" fmla="*/ 5300133 w 6874933"/>
                <a:gd name="connsiteY5" fmla="*/ 2099734 h 4724400"/>
                <a:gd name="connsiteX6" fmla="*/ 5655733 w 6874933"/>
                <a:gd name="connsiteY6" fmla="*/ 1913467 h 4724400"/>
                <a:gd name="connsiteX7" fmla="*/ 6121400 w 6874933"/>
                <a:gd name="connsiteY7" fmla="*/ 1413934 h 4724400"/>
                <a:gd name="connsiteX8" fmla="*/ 6426200 w 6874933"/>
                <a:gd name="connsiteY8" fmla="*/ 1176867 h 4724400"/>
                <a:gd name="connsiteX9" fmla="*/ 6697133 w 6874933"/>
                <a:gd name="connsiteY9" fmla="*/ 1041400 h 4724400"/>
                <a:gd name="connsiteX10" fmla="*/ 6874933 w 6874933"/>
                <a:gd name="connsiteY10" fmla="*/ 922867 h 4724400"/>
                <a:gd name="connsiteX11" fmla="*/ 6688666 w 6874933"/>
                <a:gd name="connsiteY11" fmla="*/ 770467 h 4724400"/>
                <a:gd name="connsiteX12" fmla="*/ 6781800 w 6874933"/>
                <a:gd name="connsiteY12" fmla="*/ 567267 h 4724400"/>
                <a:gd name="connsiteX13" fmla="*/ 6604000 w 6874933"/>
                <a:gd name="connsiteY13" fmla="*/ 465667 h 4724400"/>
                <a:gd name="connsiteX14" fmla="*/ 6358466 w 6874933"/>
                <a:gd name="connsiteY14" fmla="*/ 457200 h 4724400"/>
                <a:gd name="connsiteX15" fmla="*/ 5969000 w 6874933"/>
                <a:gd name="connsiteY15" fmla="*/ 618067 h 4724400"/>
                <a:gd name="connsiteX16" fmla="*/ 5731933 w 6874933"/>
                <a:gd name="connsiteY16" fmla="*/ 753534 h 4724400"/>
                <a:gd name="connsiteX17" fmla="*/ 5647266 w 6874933"/>
                <a:gd name="connsiteY17" fmla="*/ 838200 h 4724400"/>
                <a:gd name="connsiteX18" fmla="*/ 5435600 w 6874933"/>
                <a:gd name="connsiteY18" fmla="*/ 685800 h 4724400"/>
                <a:gd name="connsiteX19" fmla="*/ 5257800 w 6874933"/>
                <a:gd name="connsiteY19" fmla="*/ 719667 h 4724400"/>
                <a:gd name="connsiteX20" fmla="*/ 5096933 w 6874933"/>
                <a:gd name="connsiteY20" fmla="*/ 668867 h 4724400"/>
                <a:gd name="connsiteX21" fmla="*/ 4978400 w 6874933"/>
                <a:gd name="connsiteY21" fmla="*/ 482600 h 4724400"/>
                <a:gd name="connsiteX22" fmla="*/ 4910666 w 6874933"/>
                <a:gd name="connsiteY22" fmla="*/ 423334 h 4724400"/>
                <a:gd name="connsiteX23" fmla="*/ 4876800 w 6874933"/>
                <a:gd name="connsiteY23" fmla="*/ 321734 h 4724400"/>
                <a:gd name="connsiteX24" fmla="*/ 4809066 w 6874933"/>
                <a:gd name="connsiteY24" fmla="*/ 414867 h 4724400"/>
                <a:gd name="connsiteX25" fmla="*/ 4699000 w 6874933"/>
                <a:gd name="connsiteY25" fmla="*/ 389467 h 4724400"/>
                <a:gd name="connsiteX26" fmla="*/ 4572000 w 6874933"/>
                <a:gd name="connsiteY26" fmla="*/ 270934 h 4724400"/>
                <a:gd name="connsiteX27" fmla="*/ 4521200 w 6874933"/>
                <a:gd name="connsiteY27" fmla="*/ 160867 h 4724400"/>
                <a:gd name="connsiteX28" fmla="*/ 4182533 w 6874933"/>
                <a:gd name="connsiteY28" fmla="*/ 0 h 4724400"/>
                <a:gd name="connsiteX29" fmla="*/ 4385733 w 6874933"/>
                <a:gd name="connsiteY29" fmla="*/ 482600 h 4724400"/>
                <a:gd name="connsiteX30" fmla="*/ 4106333 w 6874933"/>
                <a:gd name="connsiteY30" fmla="*/ 567267 h 4724400"/>
                <a:gd name="connsiteX31" fmla="*/ 4182533 w 6874933"/>
                <a:gd name="connsiteY31" fmla="*/ 702734 h 4724400"/>
                <a:gd name="connsiteX32" fmla="*/ 4089400 w 6874933"/>
                <a:gd name="connsiteY32" fmla="*/ 762000 h 4724400"/>
                <a:gd name="connsiteX33" fmla="*/ 4148666 w 6874933"/>
                <a:gd name="connsiteY33" fmla="*/ 863600 h 4724400"/>
                <a:gd name="connsiteX34" fmla="*/ 3869266 w 6874933"/>
                <a:gd name="connsiteY34" fmla="*/ 965200 h 4724400"/>
                <a:gd name="connsiteX35" fmla="*/ 3776133 w 6874933"/>
                <a:gd name="connsiteY35" fmla="*/ 711200 h 4724400"/>
                <a:gd name="connsiteX36" fmla="*/ 3259666 w 6874933"/>
                <a:gd name="connsiteY36" fmla="*/ 939800 h 4724400"/>
                <a:gd name="connsiteX37" fmla="*/ 3378200 w 6874933"/>
                <a:gd name="connsiteY37" fmla="*/ 1151467 h 4724400"/>
                <a:gd name="connsiteX38" fmla="*/ 3251200 w 6874933"/>
                <a:gd name="connsiteY38" fmla="*/ 1219200 h 4724400"/>
                <a:gd name="connsiteX39" fmla="*/ 3318933 w 6874933"/>
                <a:gd name="connsiteY39" fmla="*/ 1354667 h 4724400"/>
                <a:gd name="connsiteX40" fmla="*/ 3175000 w 6874933"/>
                <a:gd name="connsiteY40" fmla="*/ 1397000 h 4724400"/>
                <a:gd name="connsiteX41" fmla="*/ 3200400 w 6874933"/>
                <a:gd name="connsiteY41" fmla="*/ 1498600 h 4724400"/>
                <a:gd name="connsiteX42" fmla="*/ 3022600 w 6874933"/>
                <a:gd name="connsiteY42" fmla="*/ 1583267 h 4724400"/>
                <a:gd name="connsiteX43" fmla="*/ 2954866 w 6874933"/>
                <a:gd name="connsiteY43" fmla="*/ 1532467 h 4724400"/>
                <a:gd name="connsiteX44" fmla="*/ 2844800 w 6874933"/>
                <a:gd name="connsiteY44" fmla="*/ 1490134 h 4724400"/>
                <a:gd name="connsiteX45" fmla="*/ 2768600 w 6874933"/>
                <a:gd name="connsiteY45" fmla="*/ 1473200 h 4724400"/>
                <a:gd name="connsiteX46" fmla="*/ 2709333 w 6874933"/>
                <a:gd name="connsiteY46" fmla="*/ 1473200 h 4724400"/>
                <a:gd name="connsiteX47" fmla="*/ 2700866 w 6874933"/>
                <a:gd name="connsiteY47" fmla="*/ 1574800 h 4724400"/>
                <a:gd name="connsiteX48" fmla="*/ 2700866 w 6874933"/>
                <a:gd name="connsiteY48" fmla="*/ 1625600 h 4724400"/>
                <a:gd name="connsiteX49" fmla="*/ 2633133 w 6874933"/>
                <a:gd name="connsiteY49" fmla="*/ 1617134 h 4724400"/>
                <a:gd name="connsiteX50" fmla="*/ 2590800 w 6874933"/>
                <a:gd name="connsiteY50" fmla="*/ 1507067 h 4724400"/>
                <a:gd name="connsiteX51" fmla="*/ 2429933 w 6874933"/>
                <a:gd name="connsiteY51" fmla="*/ 1532467 h 4724400"/>
                <a:gd name="connsiteX52" fmla="*/ 2396066 w 6874933"/>
                <a:gd name="connsiteY52" fmla="*/ 1617134 h 4724400"/>
                <a:gd name="connsiteX53" fmla="*/ 2480733 w 6874933"/>
                <a:gd name="connsiteY53" fmla="*/ 1744134 h 4724400"/>
                <a:gd name="connsiteX54" fmla="*/ 2480733 w 6874933"/>
                <a:gd name="connsiteY54" fmla="*/ 1854200 h 4724400"/>
                <a:gd name="connsiteX55" fmla="*/ 2421466 w 6874933"/>
                <a:gd name="connsiteY55" fmla="*/ 1913467 h 4724400"/>
                <a:gd name="connsiteX56" fmla="*/ 2260600 w 6874933"/>
                <a:gd name="connsiteY56" fmla="*/ 1862667 h 4724400"/>
                <a:gd name="connsiteX57" fmla="*/ 2108200 w 6874933"/>
                <a:gd name="connsiteY57" fmla="*/ 1786467 h 4724400"/>
                <a:gd name="connsiteX58" fmla="*/ 1981200 w 6874933"/>
                <a:gd name="connsiteY58" fmla="*/ 1667934 h 4724400"/>
                <a:gd name="connsiteX59" fmla="*/ 1811866 w 6874933"/>
                <a:gd name="connsiteY59" fmla="*/ 1693334 h 4724400"/>
                <a:gd name="connsiteX60" fmla="*/ 1735666 w 6874933"/>
                <a:gd name="connsiteY60" fmla="*/ 1803400 h 4724400"/>
                <a:gd name="connsiteX61" fmla="*/ 1803400 w 6874933"/>
                <a:gd name="connsiteY61" fmla="*/ 1617134 h 4724400"/>
                <a:gd name="connsiteX62" fmla="*/ 1769533 w 6874933"/>
                <a:gd name="connsiteY62" fmla="*/ 1540934 h 4724400"/>
                <a:gd name="connsiteX63" fmla="*/ 1642533 w 6874933"/>
                <a:gd name="connsiteY63" fmla="*/ 1591734 h 4724400"/>
                <a:gd name="connsiteX64" fmla="*/ 1701800 w 6874933"/>
                <a:gd name="connsiteY64" fmla="*/ 1481667 h 4724400"/>
                <a:gd name="connsiteX65" fmla="*/ 1591733 w 6874933"/>
                <a:gd name="connsiteY65" fmla="*/ 1422400 h 4724400"/>
                <a:gd name="connsiteX66" fmla="*/ 1498600 w 6874933"/>
                <a:gd name="connsiteY66" fmla="*/ 1253067 h 4724400"/>
                <a:gd name="connsiteX67" fmla="*/ 1473200 w 6874933"/>
                <a:gd name="connsiteY67" fmla="*/ 1109134 h 4724400"/>
                <a:gd name="connsiteX68" fmla="*/ 1473200 w 6874933"/>
                <a:gd name="connsiteY68" fmla="*/ 1109134 h 4724400"/>
                <a:gd name="connsiteX69" fmla="*/ 1193800 w 6874933"/>
                <a:gd name="connsiteY69" fmla="*/ 1100667 h 4724400"/>
                <a:gd name="connsiteX70" fmla="*/ 1193800 w 6874933"/>
                <a:gd name="connsiteY70" fmla="*/ 1210734 h 4724400"/>
                <a:gd name="connsiteX71" fmla="*/ 1354666 w 6874933"/>
                <a:gd name="connsiteY71" fmla="*/ 1380067 h 4724400"/>
                <a:gd name="connsiteX72" fmla="*/ 1481666 w 6874933"/>
                <a:gd name="connsiteY72" fmla="*/ 1583267 h 4724400"/>
                <a:gd name="connsiteX73" fmla="*/ 1481666 w 6874933"/>
                <a:gd name="connsiteY73" fmla="*/ 1803400 h 4724400"/>
                <a:gd name="connsiteX74" fmla="*/ 1397000 w 6874933"/>
                <a:gd name="connsiteY74" fmla="*/ 1938867 h 4724400"/>
                <a:gd name="connsiteX75" fmla="*/ 1286933 w 6874933"/>
                <a:gd name="connsiteY75" fmla="*/ 2099734 h 4724400"/>
                <a:gd name="connsiteX76" fmla="*/ 1193800 w 6874933"/>
                <a:gd name="connsiteY76" fmla="*/ 2277534 h 4724400"/>
                <a:gd name="connsiteX77" fmla="*/ 1100666 w 6874933"/>
                <a:gd name="connsiteY77" fmla="*/ 2404534 h 4724400"/>
                <a:gd name="connsiteX78" fmla="*/ 1151466 w 6874933"/>
                <a:gd name="connsiteY78" fmla="*/ 3039534 h 4724400"/>
                <a:gd name="connsiteX79" fmla="*/ 1032933 w 6874933"/>
                <a:gd name="connsiteY79" fmla="*/ 3242734 h 4724400"/>
                <a:gd name="connsiteX80" fmla="*/ 880533 w 6874933"/>
                <a:gd name="connsiteY80" fmla="*/ 3335867 h 4724400"/>
                <a:gd name="connsiteX81" fmla="*/ 838200 w 6874933"/>
                <a:gd name="connsiteY81" fmla="*/ 3420534 h 4724400"/>
                <a:gd name="connsiteX82" fmla="*/ 550333 w 6874933"/>
                <a:gd name="connsiteY82" fmla="*/ 3547534 h 4724400"/>
                <a:gd name="connsiteX83" fmla="*/ 499533 w 6874933"/>
                <a:gd name="connsiteY83" fmla="*/ 3699934 h 4724400"/>
                <a:gd name="connsiteX84" fmla="*/ 499533 w 6874933"/>
                <a:gd name="connsiteY84" fmla="*/ 3852334 h 4724400"/>
                <a:gd name="connsiteX85" fmla="*/ 465666 w 6874933"/>
                <a:gd name="connsiteY85" fmla="*/ 4021667 h 4724400"/>
                <a:gd name="connsiteX86" fmla="*/ 516466 w 6874933"/>
                <a:gd name="connsiteY86" fmla="*/ 4165600 h 4724400"/>
                <a:gd name="connsiteX87" fmla="*/ 541866 w 6874933"/>
                <a:gd name="connsiteY87" fmla="*/ 4292600 h 4724400"/>
                <a:gd name="connsiteX88" fmla="*/ 423333 w 6874933"/>
                <a:gd name="connsiteY88" fmla="*/ 4326467 h 4724400"/>
                <a:gd name="connsiteX89" fmla="*/ 135466 w 6874933"/>
                <a:gd name="connsiteY89" fmla="*/ 4275667 h 4724400"/>
                <a:gd name="connsiteX90" fmla="*/ 25400 w 6874933"/>
                <a:gd name="connsiteY90" fmla="*/ 4267200 h 4724400"/>
                <a:gd name="connsiteX91" fmla="*/ 0 w 6874933"/>
                <a:gd name="connsiteY91" fmla="*/ 4572000 h 4724400"/>
                <a:gd name="connsiteX92" fmla="*/ 160866 w 6874933"/>
                <a:gd name="connsiteY92" fmla="*/ 4656667 h 4724400"/>
                <a:gd name="connsiteX93" fmla="*/ 347133 w 6874933"/>
                <a:gd name="connsiteY93" fmla="*/ 4597400 h 4724400"/>
                <a:gd name="connsiteX94" fmla="*/ 524933 w 6874933"/>
                <a:gd name="connsiteY94" fmla="*/ 4724400 h 4724400"/>
                <a:gd name="connsiteX95" fmla="*/ 567266 w 6874933"/>
                <a:gd name="connsiteY95" fmla="*/ 4563534 h 4724400"/>
                <a:gd name="connsiteX96" fmla="*/ 795866 w 6874933"/>
                <a:gd name="connsiteY96" fmla="*/ 4411134 h 4724400"/>
                <a:gd name="connsiteX97" fmla="*/ 990600 w 6874933"/>
                <a:gd name="connsiteY97" fmla="*/ 4368800 h 4724400"/>
                <a:gd name="connsiteX98" fmla="*/ 1236133 w 6874933"/>
                <a:gd name="connsiteY98" fmla="*/ 4089400 h 4724400"/>
                <a:gd name="connsiteX99" fmla="*/ 1557866 w 6874933"/>
                <a:gd name="connsiteY99" fmla="*/ 3920067 h 4724400"/>
                <a:gd name="connsiteX100" fmla="*/ 1837266 w 6874933"/>
                <a:gd name="connsiteY100" fmla="*/ 3953934 h 4724400"/>
                <a:gd name="connsiteX101" fmla="*/ 2032000 w 6874933"/>
                <a:gd name="connsiteY101" fmla="*/ 4038600 h 4724400"/>
                <a:gd name="connsiteX102" fmla="*/ 2294466 w 6874933"/>
                <a:gd name="connsiteY102" fmla="*/ 4004734 h 4724400"/>
                <a:gd name="connsiteX103" fmla="*/ 2362200 w 6874933"/>
                <a:gd name="connsiteY103" fmla="*/ 3835400 h 4724400"/>
                <a:gd name="connsiteX104" fmla="*/ 2819400 w 6874933"/>
                <a:gd name="connsiteY104" fmla="*/ 3691467 h 4724400"/>
                <a:gd name="connsiteX105" fmla="*/ 3166533 w 6874933"/>
                <a:gd name="connsiteY105" fmla="*/ 3683000 h 4724400"/>
                <a:gd name="connsiteX106" fmla="*/ 3369733 w 6874933"/>
                <a:gd name="connsiteY106" fmla="*/ 3640667 h 4724400"/>
                <a:gd name="connsiteX107" fmla="*/ 3412066 w 6874933"/>
                <a:gd name="connsiteY107" fmla="*/ 3589867 h 4724400"/>
                <a:gd name="connsiteX108" fmla="*/ 3276600 w 6874933"/>
                <a:gd name="connsiteY108" fmla="*/ 3488267 h 4724400"/>
                <a:gd name="connsiteX109" fmla="*/ 3234266 w 6874933"/>
                <a:gd name="connsiteY109" fmla="*/ 3361267 h 4724400"/>
                <a:gd name="connsiteX110" fmla="*/ 3234266 w 6874933"/>
                <a:gd name="connsiteY110" fmla="*/ 3251200 h 4724400"/>
                <a:gd name="connsiteX111" fmla="*/ 3039533 w 6874933"/>
                <a:gd name="connsiteY111" fmla="*/ 3318934 h 4724400"/>
                <a:gd name="connsiteX112" fmla="*/ 2853266 w 6874933"/>
                <a:gd name="connsiteY112" fmla="*/ 3293534 h 4724400"/>
                <a:gd name="connsiteX113" fmla="*/ 2709333 w 6874933"/>
                <a:gd name="connsiteY113" fmla="*/ 3242734 h 4724400"/>
                <a:gd name="connsiteX114" fmla="*/ 2743200 w 6874933"/>
                <a:gd name="connsiteY114" fmla="*/ 3073400 h 4724400"/>
                <a:gd name="connsiteX115" fmla="*/ 2895600 w 6874933"/>
                <a:gd name="connsiteY115" fmla="*/ 2912534 h 4724400"/>
                <a:gd name="connsiteX116" fmla="*/ 3031066 w 6874933"/>
                <a:gd name="connsiteY116" fmla="*/ 2836334 h 4724400"/>
                <a:gd name="connsiteX117" fmla="*/ 3208866 w 6874933"/>
                <a:gd name="connsiteY117" fmla="*/ 2683934 h 4724400"/>
                <a:gd name="connsiteX118" fmla="*/ 3539066 w 6874933"/>
                <a:gd name="connsiteY118" fmla="*/ 2573867 h 4724400"/>
                <a:gd name="connsiteX119" fmla="*/ 4208970 w 6874933"/>
                <a:gd name="connsiteY119" fmla="*/ 2539586 h 4724400"/>
                <a:gd name="connsiteX120" fmla="*/ 4537698 w 6874933"/>
                <a:gd name="connsiteY120" fmla="*/ 2688903 h 4724400"/>
                <a:gd name="connsiteX121" fmla="*/ 4684070 w 6874933"/>
                <a:gd name="connsiteY121" fmla="*/ 2603133 h 4724400"/>
                <a:gd name="connsiteX0" fmla="*/ 4772089 w 6874933"/>
                <a:gd name="connsiteY0" fmla="*/ 2591703 h 4724400"/>
                <a:gd name="connsiteX1" fmla="*/ 4842933 w 6874933"/>
                <a:gd name="connsiteY1" fmla="*/ 2506134 h 4724400"/>
                <a:gd name="connsiteX2" fmla="*/ 4919133 w 6874933"/>
                <a:gd name="connsiteY2" fmla="*/ 2446867 h 4724400"/>
                <a:gd name="connsiteX3" fmla="*/ 4919133 w 6874933"/>
                <a:gd name="connsiteY3" fmla="*/ 2370667 h 4724400"/>
                <a:gd name="connsiteX4" fmla="*/ 5244749 w 6874933"/>
                <a:gd name="connsiteY4" fmla="*/ 2355103 h 4724400"/>
                <a:gd name="connsiteX5" fmla="*/ 5300133 w 6874933"/>
                <a:gd name="connsiteY5" fmla="*/ 2099734 h 4724400"/>
                <a:gd name="connsiteX6" fmla="*/ 5655733 w 6874933"/>
                <a:gd name="connsiteY6" fmla="*/ 1913467 h 4724400"/>
                <a:gd name="connsiteX7" fmla="*/ 6121400 w 6874933"/>
                <a:gd name="connsiteY7" fmla="*/ 1413934 h 4724400"/>
                <a:gd name="connsiteX8" fmla="*/ 6426200 w 6874933"/>
                <a:gd name="connsiteY8" fmla="*/ 1176867 h 4724400"/>
                <a:gd name="connsiteX9" fmla="*/ 6697133 w 6874933"/>
                <a:gd name="connsiteY9" fmla="*/ 1041400 h 4724400"/>
                <a:gd name="connsiteX10" fmla="*/ 6874933 w 6874933"/>
                <a:gd name="connsiteY10" fmla="*/ 922867 h 4724400"/>
                <a:gd name="connsiteX11" fmla="*/ 6688666 w 6874933"/>
                <a:gd name="connsiteY11" fmla="*/ 770467 h 4724400"/>
                <a:gd name="connsiteX12" fmla="*/ 6781800 w 6874933"/>
                <a:gd name="connsiteY12" fmla="*/ 567267 h 4724400"/>
                <a:gd name="connsiteX13" fmla="*/ 6604000 w 6874933"/>
                <a:gd name="connsiteY13" fmla="*/ 465667 h 4724400"/>
                <a:gd name="connsiteX14" fmla="*/ 6358466 w 6874933"/>
                <a:gd name="connsiteY14" fmla="*/ 457200 h 4724400"/>
                <a:gd name="connsiteX15" fmla="*/ 5969000 w 6874933"/>
                <a:gd name="connsiteY15" fmla="*/ 618067 h 4724400"/>
                <a:gd name="connsiteX16" fmla="*/ 5731933 w 6874933"/>
                <a:gd name="connsiteY16" fmla="*/ 753534 h 4724400"/>
                <a:gd name="connsiteX17" fmla="*/ 5647266 w 6874933"/>
                <a:gd name="connsiteY17" fmla="*/ 838200 h 4724400"/>
                <a:gd name="connsiteX18" fmla="*/ 5435600 w 6874933"/>
                <a:gd name="connsiteY18" fmla="*/ 685800 h 4724400"/>
                <a:gd name="connsiteX19" fmla="*/ 5257800 w 6874933"/>
                <a:gd name="connsiteY19" fmla="*/ 719667 h 4724400"/>
                <a:gd name="connsiteX20" fmla="*/ 5096933 w 6874933"/>
                <a:gd name="connsiteY20" fmla="*/ 668867 h 4724400"/>
                <a:gd name="connsiteX21" fmla="*/ 4978400 w 6874933"/>
                <a:gd name="connsiteY21" fmla="*/ 482600 h 4724400"/>
                <a:gd name="connsiteX22" fmla="*/ 4910666 w 6874933"/>
                <a:gd name="connsiteY22" fmla="*/ 423334 h 4724400"/>
                <a:gd name="connsiteX23" fmla="*/ 4876800 w 6874933"/>
                <a:gd name="connsiteY23" fmla="*/ 321734 h 4724400"/>
                <a:gd name="connsiteX24" fmla="*/ 4809066 w 6874933"/>
                <a:gd name="connsiteY24" fmla="*/ 414867 h 4724400"/>
                <a:gd name="connsiteX25" fmla="*/ 4699000 w 6874933"/>
                <a:gd name="connsiteY25" fmla="*/ 389467 h 4724400"/>
                <a:gd name="connsiteX26" fmla="*/ 4572000 w 6874933"/>
                <a:gd name="connsiteY26" fmla="*/ 270934 h 4724400"/>
                <a:gd name="connsiteX27" fmla="*/ 4521200 w 6874933"/>
                <a:gd name="connsiteY27" fmla="*/ 160867 h 4724400"/>
                <a:gd name="connsiteX28" fmla="*/ 4182533 w 6874933"/>
                <a:gd name="connsiteY28" fmla="*/ 0 h 4724400"/>
                <a:gd name="connsiteX29" fmla="*/ 4385733 w 6874933"/>
                <a:gd name="connsiteY29" fmla="*/ 482600 h 4724400"/>
                <a:gd name="connsiteX30" fmla="*/ 4106333 w 6874933"/>
                <a:gd name="connsiteY30" fmla="*/ 567267 h 4724400"/>
                <a:gd name="connsiteX31" fmla="*/ 4182533 w 6874933"/>
                <a:gd name="connsiteY31" fmla="*/ 702734 h 4724400"/>
                <a:gd name="connsiteX32" fmla="*/ 4089400 w 6874933"/>
                <a:gd name="connsiteY32" fmla="*/ 762000 h 4724400"/>
                <a:gd name="connsiteX33" fmla="*/ 4148666 w 6874933"/>
                <a:gd name="connsiteY33" fmla="*/ 863600 h 4724400"/>
                <a:gd name="connsiteX34" fmla="*/ 3869266 w 6874933"/>
                <a:gd name="connsiteY34" fmla="*/ 965200 h 4724400"/>
                <a:gd name="connsiteX35" fmla="*/ 3776133 w 6874933"/>
                <a:gd name="connsiteY35" fmla="*/ 711200 h 4724400"/>
                <a:gd name="connsiteX36" fmla="*/ 3259666 w 6874933"/>
                <a:gd name="connsiteY36" fmla="*/ 939800 h 4724400"/>
                <a:gd name="connsiteX37" fmla="*/ 3378200 w 6874933"/>
                <a:gd name="connsiteY37" fmla="*/ 1151467 h 4724400"/>
                <a:gd name="connsiteX38" fmla="*/ 3251200 w 6874933"/>
                <a:gd name="connsiteY38" fmla="*/ 1219200 h 4724400"/>
                <a:gd name="connsiteX39" fmla="*/ 3318933 w 6874933"/>
                <a:gd name="connsiteY39" fmla="*/ 1354667 h 4724400"/>
                <a:gd name="connsiteX40" fmla="*/ 3175000 w 6874933"/>
                <a:gd name="connsiteY40" fmla="*/ 1397000 h 4724400"/>
                <a:gd name="connsiteX41" fmla="*/ 3200400 w 6874933"/>
                <a:gd name="connsiteY41" fmla="*/ 1498600 h 4724400"/>
                <a:gd name="connsiteX42" fmla="*/ 3022600 w 6874933"/>
                <a:gd name="connsiteY42" fmla="*/ 1583267 h 4724400"/>
                <a:gd name="connsiteX43" fmla="*/ 2954866 w 6874933"/>
                <a:gd name="connsiteY43" fmla="*/ 1532467 h 4724400"/>
                <a:gd name="connsiteX44" fmla="*/ 2844800 w 6874933"/>
                <a:gd name="connsiteY44" fmla="*/ 1490134 h 4724400"/>
                <a:gd name="connsiteX45" fmla="*/ 2768600 w 6874933"/>
                <a:gd name="connsiteY45" fmla="*/ 1473200 h 4724400"/>
                <a:gd name="connsiteX46" fmla="*/ 2709333 w 6874933"/>
                <a:gd name="connsiteY46" fmla="*/ 1473200 h 4724400"/>
                <a:gd name="connsiteX47" fmla="*/ 2700866 w 6874933"/>
                <a:gd name="connsiteY47" fmla="*/ 1574800 h 4724400"/>
                <a:gd name="connsiteX48" fmla="*/ 2700866 w 6874933"/>
                <a:gd name="connsiteY48" fmla="*/ 1625600 h 4724400"/>
                <a:gd name="connsiteX49" fmla="*/ 2633133 w 6874933"/>
                <a:gd name="connsiteY49" fmla="*/ 1617134 h 4724400"/>
                <a:gd name="connsiteX50" fmla="*/ 2590800 w 6874933"/>
                <a:gd name="connsiteY50" fmla="*/ 1507067 h 4724400"/>
                <a:gd name="connsiteX51" fmla="*/ 2429933 w 6874933"/>
                <a:gd name="connsiteY51" fmla="*/ 1532467 h 4724400"/>
                <a:gd name="connsiteX52" fmla="*/ 2396066 w 6874933"/>
                <a:gd name="connsiteY52" fmla="*/ 1617134 h 4724400"/>
                <a:gd name="connsiteX53" fmla="*/ 2480733 w 6874933"/>
                <a:gd name="connsiteY53" fmla="*/ 1744134 h 4724400"/>
                <a:gd name="connsiteX54" fmla="*/ 2480733 w 6874933"/>
                <a:gd name="connsiteY54" fmla="*/ 1854200 h 4724400"/>
                <a:gd name="connsiteX55" fmla="*/ 2421466 w 6874933"/>
                <a:gd name="connsiteY55" fmla="*/ 1913467 h 4724400"/>
                <a:gd name="connsiteX56" fmla="*/ 2260600 w 6874933"/>
                <a:gd name="connsiteY56" fmla="*/ 1862667 h 4724400"/>
                <a:gd name="connsiteX57" fmla="*/ 2108200 w 6874933"/>
                <a:gd name="connsiteY57" fmla="*/ 1786467 h 4724400"/>
                <a:gd name="connsiteX58" fmla="*/ 1981200 w 6874933"/>
                <a:gd name="connsiteY58" fmla="*/ 1667934 h 4724400"/>
                <a:gd name="connsiteX59" fmla="*/ 1811866 w 6874933"/>
                <a:gd name="connsiteY59" fmla="*/ 1693334 h 4724400"/>
                <a:gd name="connsiteX60" fmla="*/ 1735666 w 6874933"/>
                <a:gd name="connsiteY60" fmla="*/ 1803400 h 4724400"/>
                <a:gd name="connsiteX61" fmla="*/ 1803400 w 6874933"/>
                <a:gd name="connsiteY61" fmla="*/ 1617134 h 4724400"/>
                <a:gd name="connsiteX62" fmla="*/ 1769533 w 6874933"/>
                <a:gd name="connsiteY62" fmla="*/ 1540934 h 4724400"/>
                <a:gd name="connsiteX63" fmla="*/ 1642533 w 6874933"/>
                <a:gd name="connsiteY63" fmla="*/ 1591734 h 4724400"/>
                <a:gd name="connsiteX64" fmla="*/ 1701800 w 6874933"/>
                <a:gd name="connsiteY64" fmla="*/ 1481667 h 4724400"/>
                <a:gd name="connsiteX65" fmla="*/ 1591733 w 6874933"/>
                <a:gd name="connsiteY65" fmla="*/ 1422400 h 4724400"/>
                <a:gd name="connsiteX66" fmla="*/ 1498600 w 6874933"/>
                <a:gd name="connsiteY66" fmla="*/ 1253067 h 4724400"/>
                <a:gd name="connsiteX67" fmla="*/ 1473200 w 6874933"/>
                <a:gd name="connsiteY67" fmla="*/ 1109134 h 4724400"/>
                <a:gd name="connsiteX68" fmla="*/ 1473200 w 6874933"/>
                <a:gd name="connsiteY68" fmla="*/ 1109134 h 4724400"/>
                <a:gd name="connsiteX69" fmla="*/ 1193800 w 6874933"/>
                <a:gd name="connsiteY69" fmla="*/ 1100667 h 4724400"/>
                <a:gd name="connsiteX70" fmla="*/ 1193800 w 6874933"/>
                <a:gd name="connsiteY70" fmla="*/ 1210734 h 4724400"/>
                <a:gd name="connsiteX71" fmla="*/ 1354666 w 6874933"/>
                <a:gd name="connsiteY71" fmla="*/ 1380067 h 4724400"/>
                <a:gd name="connsiteX72" fmla="*/ 1481666 w 6874933"/>
                <a:gd name="connsiteY72" fmla="*/ 1583267 h 4724400"/>
                <a:gd name="connsiteX73" fmla="*/ 1481666 w 6874933"/>
                <a:gd name="connsiteY73" fmla="*/ 1803400 h 4724400"/>
                <a:gd name="connsiteX74" fmla="*/ 1397000 w 6874933"/>
                <a:gd name="connsiteY74" fmla="*/ 1938867 h 4724400"/>
                <a:gd name="connsiteX75" fmla="*/ 1286933 w 6874933"/>
                <a:gd name="connsiteY75" fmla="*/ 2099734 h 4724400"/>
                <a:gd name="connsiteX76" fmla="*/ 1193800 w 6874933"/>
                <a:gd name="connsiteY76" fmla="*/ 2277534 h 4724400"/>
                <a:gd name="connsiteX77" fmla="*/ 1100666 w 6874933"/>
                <a:gd name="connsiteY77" fmla="*/ 2404534 h 4724400"/>
                <a:gd name="connsiteX78" fmla="*/ 1151466 w 6874933"/>
                <a:gd name="connsiteY78" fmla="*/ 3039534 h 4724400"/>
                <a:gd name="connsiteX79" fmla="*/ 1032933 w 6874933"/>
                <a:gd name="connsiteY79" fmla="*/ 3242734 h 4724400"/>
                <a:gd name="connsiteX80" fmla="*/ 880533 w 6874933"/>
                <a:gd name="connsiteY80" fmla="*/ 3335867 h 4724400"/>
                <a:gd name="connsiteX81" fmla="*/ 838200 w 6874933"/>
                <a:gd name="connsiteY81" fmla="*/ 3420534 h 4724400"/>
                <a:gd name="connsiteX82" fmla="*/ 550333 w 6874933"/>
                <a:gd name="connsiteY82" fmla="*/ 3547534 h 4724400"/>
                <a:gd name="connsiteX83" fmla="*/ 499533 w 6874933"/>
                <a:gd name="connsiteY83" fmla="*/ 3699934 h 4724400"/>
                <a:gd name="connsiteX84" fmla="*/ 499533 w 6874933"/>
                <a:gd name="connsiteY84" fmla="*/ 3852334 h 4724400"/>
                <a:gd name="connsiteX85" fmla="*/ 465666 w 6874933"/>
                <a:gd name="connsiteY85" fmla="*/ 4021667 h 4724400"/>
                <a:gd name="connsiteX86" fmla="*/ 516466 w 6874933"/>
                <a:gd name="connsiteY86" fmla="*/ 4165600 h 4724400"/>
                <a:gd name="connsiteX87" fmla="*/ 541866 w 6874933"/>
                <a:gd name="connsiteY87" fmla="*/ 4292600 h 4724400"/>
                <a:gd name="connsiteX88" fmla="*/ 423333 w 6874933"/>
                <a:gd name="connsiteY88" fmla="*/ 4326467 h 4724400"/>
                <a:gd name="connsiteX89" fmla="*/ 135466 w 6874933"/>
                <a:gd name="connsiteY89" fmla="*/ 4275667 h 4724400"/>
                <a:gd name="connsiteX90" fmla="*/ 25400 w 6874933"/>
                <a:gd name="connsiteY90" fmla="*/ 4267200 h 4724400"/>
                <a:gd name="connsiteX91" fmla="*/ 0 w 6874933"/>
                <a:gd name="connsiteY91" fmla="*/ 4572000 h 4724400"/>
                <a:gd name="connsiteX92" fmla="*/ 160866 w 6874933"/>
                <a:gd name="connsiteY92" fmla="*/ 4656667 h 4724400"/>
                <a:gd name="connsiteX93" fmla="*/ 347133 w 6874933"/>
                <a:gd name="connsiteY93" fmla="*/ 4597400 h 4724400"/>
                <a:gd name="connsiteX94" fmla="*/ 524933 w 6874933"/>
                <a:gd name="connsiteY94" fmla="*/ 4724400 h 4724400"/>
                <a:gd name="connsiteX95" fmla="*/ 567266 w 6874933"/>
                <a:gd name="connsiteY95" fmla="*/ 4563534 h 4724400"/>
                <a:gd name="connsiteX96" fmla="*/ 795866 w 6874933"/>
                <a:gd name="connsiteY96" fmla="*/ 4411134 h 4724400"/>
                <a:gd name="connsiteX97" fmla="*/ 990600 w 6874933"/>
                <a:gd name="connsiteY97" fmla="*/ 4368800 h 4724400"/>
                <a:gd name="connsiteX98" fmla="*/ 1236133 w 6874933"/>
                <a:gd name="connsiteY98" fmla="*/ 4089400 h 4724400"/>
                <a:gd name="connsiteX99" fmla="*/ 1557866 w 6874933"/>
                <a:gd name="connsiteY99" fmla="*/ 3920067 h 4724400"/>
                <a:gd name="connsiteX100" fmla="*/ 1837266 w 6874933"/>
                <a:gd name="connsiteY100" fmla="*/ 3953934 h 4724400"/>
                <a:gd name="connsiteX101" fmla="*/ 2032000 w 6874933"/>
                <a:gd name="connsiteY101" fmla="*/ 4038600 h 4724400"/>
                <a:gd name="connsiteX102" fmla="*/ 2294466 w 6874933"/>
                <a:gd name="connsiteY102" fmla="*/ 4004734 h 4724400"/>
                <a:gd name="connsiteX103" fmla="*/ 2362200 w 6874933"/>
                <a:gd name="connsiteY103" fmla="*/ 3835400 h 4724400"/>
                <a:gd name="connsiteX104" fmla="*/ 2819400 w 6874933"/>
                <a:gd name="connsiteY104" fmla="*/ 3691467 h 4724400"/>
                <a:gd name="connsiteX105" fmla="*/ 3166533 w 6874933"/>
                <a:gd name="connsiteY105" fmla="*/ 3683000 h 4724400"/>
                <a:gd name="connsiteX106" fmla="*/ 3369733 w 6874933"/>
                <a:gd name="connsiteY106" fmla="*/ 3640667 h 4724400"/>
                <a:gd name="connsiteX107" fmla="*/ 3412066 w 6874933"/>
                <a:gd name="connsiteY107" fmla="*/ 3589867 h 4724400"/>
                <a:gd name="connsiteX108" fmla="*/ 3276600 w 6874933"/>
                <a:gd name="connsiteY108" fmla="*/ 3488267 h 4724400"/>
                <a:gd name="connsiteX109" fmla="*/ 3234266 w 6874933"/>
                <a:gd name="connsiteY109" fmla="*/ 3361267 h 4724400"/>
                <a:gd name="connsiteX110" fmla="*/ 3234266 w 6874933"/>
                <a:gd name="connsiteY110" fmla="*/ 3251200 h 4724400"/>
                <a:gd name="connsiteX111" fmla="*/ 3039533 w 6874933"/>
                <a:gd name="connsiteY111" fmla="*/ 3318934 h 4724400"/>
                <a:gd name="connsiteX112" fmla="*/ 2853266 w 6874933"/>
                <a:gd name="connsiteY112" fmla="*/ 3293534 h 4724400"/>
                <a:gd name="connsiteX113" fmla="*/ 2709333 w 6874933"/>
                <a:gd name="connsiteY113" fmla="*/ 3242734 h 4724400"/>
                <a:gd name="connsiteX114" fmla="*/ 2743200 w 6874933"/>
                <a:gd name="connsiteY114" fmla="*/ 3073400 h 4724400"/>
                <a:gd name="connsiteX115" fmla="*/ 2895600 w 6874933"/>
                <a:gd name="connsiteY115" fmla="*/ 2912534 h 4724400"/>
                <a:gd name="connsiteX116" fmla="*/ 3031066 w 6874933"/>
                <a:gd name="connsiteY116" fmla="*/ 2836334 h 4724400"/>
                <a:gd name="connsiteX117" fmla="*/ 3208866 w 6874933"/>
                <a:gd name="connsiteY117" fmla="*/ 2683934 h 4724400"/>
                <a:gd name="connsiteX118" fmla="*/ 3539066 w 6874933"/>
                <a:gd name="connsiteY118" fmla="*/ 2573867 h 4724400"/>
                <a:gd name="connsiteX119" fmla="*/ 4208970 w 6874933"/>
                <a:gd name="connsiteY119" fmla="*/ 2539586 h 4724400"/>
                <a:gd name="connsiteX120" fmla="*/ 4537698 w 6874933"/>
                <a:gd name="connsiteY120" fmla="*/ 2688903 h 4724400"/>
                <a:gd name="connsiteX121" fmla="*/ 4684070 w 6874933"/>
                <a:gd name="connsiteY121" fmla="*/ 2603133 h 4724400"/>
                <a:gd name="connsiteX0" fmla="*/ 4772089 w 6874933"/>
                <a:gd name="connsiteY0" fmla="*/ 2591703 h 4724400"/>
                <a:gd name="connsiteX1" fmla="*/ 4842933 w 6874933"/>
                <a:gd name="connsiteY1" fmla="*/ 2506134 h 4724400"/>
                <a:gd name="connsiteX2" fmla="*/ 4919133 w 6874933"/>
                <a:gd name="connsiteY2" fmla="*/ 2446867 h 4724400"/>
                <a:gd name="connsiteX3" fmla="*/ 4919133 w 6874933"/>
                <a:gd name="connsiteY3" fmla="*/ 2370667 h 4724400"/>
                <a:gd name="connsiteX4" fmla="*/ 5244749 w 6874933"/>
                <a:gd name="connsiteY4" fmla="*/ 2355103 h 4724400"/>
                <a:gd name="connsiteX5" fmla="*/ 5397585 w 6874933"/>
                <a:gd name="connsiteY5" fmla="*/ 2105974 h 4724400"/>
                <a:gd name="connsiteX6" fmla="*/ 5655733 w 6874933"/>
                <a:gd name="connsiteY6" fmla="*/ 1913467 h 4724400"/>
                <a:gd name="connsiteX7" fmla="*/ 6121400 w 6874933"/>
                <a:gd name="connsiteY7" fmla="*/ 1413934 h 4724400"/>
                <a:gd name="connsiteX8" fmla="*/ 6426200 w 6874933"/>
                <a:gd name="connsiteY8" fmla="*/ 1176867 h 4724400"/>
                <a:gd name="connsiteX9" fmla="*/ 6697133 w 6874933"/>
                <a:gd name="connsiteY9" fmla="*/ 1041400 h 4724400"/>
                <a:gd name="connsiteX10" fmla="*/ 6874933 w 6874933"/>
                <a:gd name="connsiteY10" fmla="*/ 922867 h 4724400"/>
                <a:gd name="connsiteX11" fmla="*/ 6688666 w 6874933"/>
                <a:gd name="connsiteY11" fmla="*/ 770467 h 4724400"/>
                <a:gd name="connsiteX12" fmla="*/ 6781800 w 6874933"/>
                <a:gd name="connsiteY12" fmla="*/ 567267 h 4724400"/>
                <a:gd name="connsiteX13" fmla="*/ 6604000 w 6874933"/>
                <a:gd name="connsiteY13" fmla="*/ 465667 h 4724400"/>
                <a:gd name="connsiteX14" fmla="*/ 6358466 w 6874933"/>
                <a:gd name="connsiteY14" fmla="*/ 457200 h 4724400"/>
                <a:gd name="connsiteX15" fmla="*/ 5969000 w 6874933"/>
                <a:gd name="connsiteY15" fmla="*/ 618067 h 4724400"/>
                <a:gd name="connsiteX16" fmla="*/ 5731933 w 6874933"/>
                <a:gd name="connsiteY16" fmla="*/ 753534 h 4724400"/>
                <a:gd name="connsiteX17" fmla="*/ 5647266 w 6874933"/>
                <a:gd name="connsiteY17" fmla="*/ 838200 h 4724400"/>
                <a:gd name="connsiteX18" fmla="*/ 5435600 w 6874933"/>
                <a:gd name="connsiteY18" fmla="*/ 685800 h 4724400"/>
                <a:gd name="connsiteX19" fmla="*/ 5257800 w 6874933"/>
                <a:gd name="connsiteY19" fmla="*/ 719667 h 4724400"/>
                <a:gd name="connsiteX20" fmla="*/ 5096933 w 6874933"/>
                <a:gd name="connsiteY20" fmla="*/ 668867 h 4724400"/>
                <a:gd name="connsiteX21" fmla="*/ 4978400 w 6874933"/>
                <a:gd name="connsiteY21" fmla="*/ 482600 h 4724400"/>
                <a:gd name="connsiteX22" fmla="*/ 4910666 w 6874933"/>
                <a:gd name="connsiteY22" fmla="*/ 423334 h 4724400"/>
                <a:gd name="connsiteX23" fmla="*/ 4876800 w 6874933"/>
                <a:gd name="connsiteY23" fmla="*/ 321734 h 4724400"/>
                <a:gd name="connsiteX24" fmla="*/ 4809066 w 6874933"/>
                <a:gd name="connsiteY24" fmla="*/ 414867 h 4724400"/>
                <a:gd name="connsiteX25" fmla="*/ 4699000 w 6874933"/>
                <a:gd name="connsiteY25" fmla="*/ 389467 h 4724400"/>
                <a:gd name="connsiteX26" fmla="*/ 4572000 w 6874933"/>
                <a:gd name="connsiteY26" fmla="*/ 270934 h 4724400"/>
                <a:gd name="connsiteX27" fmla="*/ 4521200 w 6874933"/>
                <a:gd name="connsiteY27" fmla="*/ 160867 h 4724400"/>
                <a:gd name="connsiteX28" fmla="*/ 4182533 w 6874933"/>
                <a:gd name="connsiteY28" fmla="*/ 0 h 4724400"/>
                <a:gd name="connsiteX29" fmla="*/ 4385733 w 6874933"/>
                <a:gd name="connsiteY29" fmla="*/ 482600 h 4724400"/>
                <a:gd name="connsiteX30" fmla="*/ 4106333 w 6874933"/>
                <a:gd name="connsiteY30" fmla="*/ 567267 h 4724400"/>
                <a:gd name="connsiteX31" fmla="*/ 4182533 w 6874933"/>
                <a:gd name="connsiteY31" fmla="*/ 702734 h 4724400"/>
                <a:gd name="connsiteX32" fmla="*/ 4089400 w 6874933"/>
                <a:gd name="connsiteY32" fmla="*/ 762000 h 4724400"/>
                <a:gd name="connsiteX33" fmla="*/ 4148666 w 6874933"/>
                <a:gd name="connsiteY33" fmla="*/ 863600 h 4724400"/>
                <a:gd name="connsiteX34" fmla="*/ 3869266 w 6874933"/>
                <a:gd name="connsiteY34" fmla="*/ 965200 h 4724400"/>
                <a:gd name="connsiteX35" fmla="*/ 3776133 w 6874933"/>
                <a:gd name="connsiteY35" fmla="*/ 711200 h 4724400"/>
                <a:gd name="connsiteX36" fmla="*/ 3259666 w 6874933"/>
                <a:gd name="connsiteY36" fmla="*/ 939800 h 4724400"/>
                <a:gd name="connsiteX37" fmla="*/ 3378200 w 6874933"/>
                <a:gd name="connsiteY37" fmla="*/ 1151467 h 4724400"/>
                <a:gd name="connsiteX38" fmla="*/ 3251200 w 6874933"/>
                <a:gd name="connsiteY38" fmla="*/ 1219200 h 4724400"/>
                <a:gd name="connsiteX39" fmla="*/ 3318933 w 6874933"/>
                <a:gd name="connsiteY39" fmla="*/ 1354667 h 4724400"/>
                <a:gd name="connsiteX40" fmla="*/ 3175000 w 6874933"/>
                <a:gd name="connsiteY40" fmla="*/ 1397000 h 4724400"/>
                <a:gd name="connsiteX41" fmla="*/ 3200400 w 6874933"/>
                <a:gd name="connsiteY41" fmla="*/ 1498600 h 4724400"/>
                <a:gd name="connsiteX42" fmla="*/ 3022600 w 6874933"/>
                <a:gd name="connsiteY42" fmla="*/ 1583267 h 4724400"/>
                <a:gd name="connsiteX43" fmla="*/ 2954866 w 6874933"/>
                <a:gd name="connsiteY43" fmla="*/ 1532467 h 4724400"/>
                <a:gd name="connsiteX44" fmla="*/ 2844800 w 6874933"/>
                <a:gd name="connsiteY44" fmla="*/ 1490134 h 4724400"/>
                <a:gd name="connsiteX45" fmla="*/ 2768600 w 6874933"/>
                <a:gd name="connsiteY45" fmla="*/ 1473200 h 4724400"/>
                <a:gd name="connsiteX46" fmla="*/ 2709333 w 6874933"/>
                <a:gd name="connsiteY46" fmla="*/ 1473200 h 4724400"/>
                <a:gd name="connsiteX47" fmla="*/ 2700866 w 6874933"/>
                <a:gd name="connsiteY47" fmla="*/ 1574800 h 4724400"/>
                <a:gd name="connsiteX48" fmla="*/ 2700866 w 6874933"/>
                <a:gd name="connsiteY48" fmla="*/ 1625600 h 4724400"/>
                <a:gd name="connsiteX49" fmla="*/ 2633133 w 6874933"/>
                <a:gd name="connsiteY49" fmla="*/ 1617134 h 4724400"/>
                <a:gd name="connsiteX50" fmla="*/ 2590800 w 6874933"/>
                <a:gd name="connsiteY50" fmla="*/ 1507067 h 4724400"/>
                <a:gd name="connsiteX51" fmla="*/ 2429933 w 6874933"/>
                <a:gd name="connsiteY51" fmla="*/ 1532467 h 4724400"/>
                <a:gd name="connsiteX52" fmla="*/ 2396066 w 6874933"/>
                <a:gd name="connsiteY52" fmla="*/ 1617134 h 4724400"/>
                <a:gd name="connsiteX53" fmla="*/ 2480733 w 6874933"/>
                <a:gd name="connsiteY53" fmla="*/ 1744134 h 4724400"/>
                <a:gd name="connsiteX54" fmla="*/ 2480733 w 6874933"/>
                <a:gd name="connsiteY54" fmla="*/ 1854200 h 4724400"/>
                <a:gd name="connsiteX55" fmla="*/ 2421466 w 6874933"/>
                <a:gd name="connsiteY55" fmla="*/ 1913467 h 4724400"/>
                <a:gd name="connsiteX56" fmla="*/ 2260600 w 6874933"/>
                <a:gd name="connsiteY56" fmla="*/ 1862667 h 4724400"/>
                <a:gd name="connsiteX57" fmla="*/ 2108200 w 6874933"/>
                <a:gd name="connsiteY57" fmla="*/ 1786467 h 4724400"/>
                <a:gd name="connsiteX58" fmla="*/ 1981200 w 6874933"/>
                <a:gd name="connsiteY58" fmla="*/ 1667934 h 4724400"/>
                <a:gd name="connsiteX59" fmla="*/ 1811866 w 6874933"/>
                <a:gd name="connsiteY59" fmla="*/ 1693334 h 4724400"/>
                <a:gd name="connsiteX60" fmla="*/ 1735666 w 6874933"/>
                <a:gd name="connsiteY60" fmla="*/ 1803400 h 4724400"/>
                <a:gd name="connsiteX61" fmla="*/ 1803400 w 6874933"/>
                <a:gd name="connsiteY61" fmla="*/ 1617134 h 4724400"/>
                <a:gd name="connsiteX62" fmla="*/ 1769533 w 6874933"/>
                <a:gd name="connsiteY62" fmla="*/ 1540934 h 4724400"/>
                <a:gd name="connsiteX63" fmla="*/ 1642533 w 6874933"/>
                <a:gd name="connsiteY63" fmla="*/ 1591734 h 4724400"/>
                <a:gd name="connsiteX64" fmla="*/ 1701800 w 6874933"/>
                <a:gd name="connsiteY64" fmla="*/ 1481667 h 4724400"/>
                <a:gd name="connsiteX65" fmla="*/ 1591733 w 6874933"/>
                <a:gd name="connsiteY65" fmla="*/ 1422400 h 4724400"/>
                <a:gd name="connsiteX66" fmla="*/ 1498600 w 6874933"/>
                <a:gd name="connsiteY66" fmla="*/ 1253067 h 4724400"/>
                <a:gd name="connsiteX67" fmla="*/ 1473200 w 6874933"/>
                <a:gd name="connsiteY67" fmla="*/ 1109134 h 4724400"/>
                <a:gd name="connsiteX68" fmla="*/ 1473200 w 6874933"/>
                <a:gd name="connsiteY68" fmla="*/ 1109134 h 4724400"/>
                <a:gd name="connsiteX69" fmla="*/ 1193800 w 6874933"/>
                <a:gd name="connsiteY69" fmla="*/ 1100667 h 4724400"/>
                <a:gd name="connsiteX70" fmla="*/ 1193800 w 6874933"/>
                <a:gd name="connsiteY70" fmla="*/ 1210734 h 4724400"/>
                <a:gd name="connsiteX71" fmla="*/ 1354666 w 6874933"/>
                <a:gd name="connsiteY71" fmla="*/ 1380067 h 4724400"/>
                <a:gd name="connsiteX72" fmla="*/ 1481666 w 6874933"/>
                <a:gd name="connsiteY72" fmla="*/ 1583267 h 4724400"/>
                <a:gd name="connsiteX73" fmla="*/ 1481666 w 6874933"/>
                <a:gd name="connsiteY73" fmla="*/ 1803400 h 4724400"/>
                <a:gd name="connsiteX74" fmla="*/ 1397000 w 6874933"/>
                <a:gd name="connsiteY74" fmla="*/ 1938867 h 4724400"/>
                <a:gd name="connsiteX75" fmla="*/ 1286933 w 6874933"/>
                <a:gd name="connsiteY75" fmla="*/ 2099734 h 4724400"/>
                <a:gd name="connsiteX76" fmla="*/ 1193800 w 6874933"/>
                <a:gd name="connsiteY76" fmla="*/ 2277534 h 4724400"/>
                <a:gd name="connsiteX77" fmla="*/ 1100666 w 6874933"/>
                <a:gd name="connsiteY77" fmla="*/ 2404534 h 4724400"/>
                <a:gd name="connsiteX78" fmla="*/ 1151466 w 6874933"/>
                <a:gd name="connsiteY78" fmla="*/ 3039534 h 4724400"/>
                <a:gd name="connsiteX79" fmla="*/ 1032933 w 6874933"/>
                <a:gd name="connsiteY79" fmla="*/ 3242734 h 4724400"/>
                <a:gd name="connsiteX80" fmla="*/ 880533 w 6874933"/>
                <a:gd name="connsiteY80" fmla="*/ 3335867 h 4724400"/>
                <a:gd name="connsiteX81" fmla="*/ 838200 w 6874933"/>
                <a:gd name="connsiteY81" fmla="*/ 3420534 h 4724400"/>
                <a:gd name="connsiteX82" fmla="*/ 550333 w 6874933"/>
                <a:gd name="connsiteY82" fmla="*/ 3547534 h 4724400"/>
                <a:gd name="connsiteX83" fmla="*/ 499533 w 6874933"/>
                <a:gd name="connsiteY83" fmla="*/ 3699934 h 4724400"/>
                <a:gd name="connsiteX84" fmla="*/ 499533 w 6874933"/>
                <a:gd name="connsiteY84" fmla="*/ 3852334 h 4724400"/>
                <a:gd name="connsiteX85" fmla="*/ 465666 w 6874933"/>
                <a:gd name="connsiteY85" fmla="*/ 4021667 h 4724400"/>
                <a:gd name="connsiteX86" fmla="*/ 516466 w 6874933"/>
                <a:gd name="connsiteY86" fmla="*/ 4165600 h 4724400"/>
                <a:gd name="connsiteX87" fmla="*/ 541866 w 6874933"/>
                <a:gd name="connsiteY87" fmla="*/ 4292600 h 4724400"/>
                <a:gd name="connsiteX88" fmla="*/ 423333 w 6874933"/>
                <a:gd name="connsiteY88" fmla="*/ 4326467 h 4724400"/>
                <a:gd name="connsiteX89" fmla="*/ 135466 w 6874933"/>
                <a:gd name="connsiteY89" fmla="*/ 4275667 h 4724400"/>
                <a:gd name="connsiteX90" fmla="*/ 25400 w 6874933"/>
                <a:gd name="connsiteY90" fmla="*/ 4267200 h 4724400"/>
                <a:gd name="connsiteX91" fmla="*/ 0 w 6874933"/>
                <a:gd name="connsiteY91" fmla="*/ 4572000 h 4724400"/>
                <a:gd name="connsiteX92" fmla="*/ 160866 w 6874933"/>
                <a:gd name="connsiteY92" fmla="*/ 4656667 h 4724400"/>
                <a:gd name="connsiteX93" fmla="*/ 347133 w 6874933"/>
                <a:gd name="connsiteY93" fmla="*/ 4597400 h 4724400"/>
                <a:gd name="connsiteX94" fmla="*/ 524933 w 6874933"/>
                <a:gd name="connsiteY94" fmla="*/ 4724400 h 4724400"/>
                <a:gd name="connsiteX95" fmla="*/ 567266 w 6874933"/>
                <a:gd name="connsiteY95" fmla="*/ 4563534 h 4724400"/>
                <a:gd name="connsiteX96" fmla="*/ 795866 w 6874933"/>
                <a:gd name="connsiteY96" fmla="*/ 4411134 h 4724400"/>
                <a:gd name="connsiteX97" fmla="*/ 990600 w 6874933"/>
                <a:gd name="connsiteY97" fmla="*/ 4368800 h 4724400"/>
                <a:gd name="connsiteX98" fmla="*/ 1236133 w 6874933"/>
                <a:gd name="connsiteY98" fmla="*/ 4089400 h 4724400"/>
                <a:gd name="connsiteX99" fmla="*/ 1557866 w 6874933"/>
                <a:gd name="connsiteY99" fmla="*/ 3920067 h 4724400"/>
                <a:gd name="connsiteX100" fmla="*/ 1837266 w 6874933"/>
                <a:gd name="connsiteY100" fmla="*/ 3953934 h 4724400"/>
                <a:gd name="connsiteX101" fmla="*/ 2032000 w 6874933"/>
                <a:gd name="connsiteY101" fmla="*/ 4038600 h 4724400"/>
                <a:gd name="connsiteX102" fmla="*/ 2294466 w 6874933"/>
                <a:gd name="connsiteY102" fmla="*/ 4004734 h 4724400"/>
                <a:gd name="connsiteX103" fmla="*/ 2362200 w 6874933"/>
                <a:gd name="connsiteY103" fmla="*/ 3835400 h 4724400"/>
                <a:gd name="connsiteX104" fmla="*/ 2819400 w 6874933"/>
                <a:gd name="connsiteY104" fmla="*/ 3691467 h 4724400"/>
                <a:gd name="connsiteX105" fmla="*/ 3166533 w 6874933"/>
                <a:gd name="connsiteY105" fmla="*/ 3683000 h 4724400"/>
                <a:gd name="connsiteX106" fmla="*/ 3369733 w 6874933"/>
                <a:gd name="connsiteY106" fmla="*/ 3640667 h 4724400"/>
                <a:gd name="connsiteX107" fmla="*/ 3412066 w 6874933"/>
                <a:gd name="connsiteY107" fmla="*/ 3589867 h 4724400"/>
                <a:gd name="connsiteX108" fmla="*/ 3276600 w 6874933"/>
                <a:gd name="connsiteY108" fmla="*/ 3488267 h 4724400"/>
                <a:gd name="connsiteX109" fmla="*/ 3234266 w 6874933"/>
                <a:gd name="connsiteY109" fmla="*/ 3361267 h 4724400"/>
                <a:gd name="connsiteX110" fmla="*/ 3234266 w 6874933"/>
                <a:gd name="connsiteY110" fmla="*/ 3251200 h 4724400"/>
                <a:gd name="connsiteX111" fmla="*/ 3039533 w 6874933"/>
                <a:gd name="connsiteY111" fmla="*/ 3318934 h 4724400"/>
                <a:gd name="connsiteX112" fmla="*/ 2853266 w 6874933"/>
                <a:gd name="connsiteY112" fmla="*/ 3293534 h 4724400"/>
                <a:gd name="connsiteX113" fmla="*/ 2709333 w 6874933"/>
                <a:gd name="connsiteY113" fmla="*/ 3242734 h 4724400"/>
                <a:gd name="connsiteX114" fmla="*/ 2743200 w 6874933"/>
                <a:gd name="connsiteY114" fmla="*/ 3073400 h 4724400"/>
                <a:gd name="connsiteX115" fmla="*/ 2895600 w 6874933"/>
                <a:gd name="connsiteY115" fmla="*/ 2912534 h 4724400"/>
                <a:gd name="connsiteX116" fmla="*/ 3031066 w 6874933"/>
                <a:gd name="connsiteY116" fmla="*/ 2836334 h 4724400"/>
                <a:gd name="connsiteX117" fmla="*/ 3208866 w 6874933"/>
                <a:gd name="connsiteY117" fmla="*/ 2683934 h 4724400"/>
                <a:gd name="connsiteX118" fmla="*/ 3539066 w 6874933"/>
                <a:gd name="connsiteY118" fmla="*/ 2573867 h 4724400"/>
                <a:gd name="connsiteX119" fmla="*/ 4208970 w 6874933"/>
                <a:gd name="connsiteY119" fmla="*/ 2539586 h 4724400"/>
                <a:gd name="connsiteX120" fmla="*/ 4537698 w 6874933"/>
                <a:gd name="connsiteY120" fmla="*/ 2688903 h 4724400"/>
                <a:gd name="connsiteX121" fmla="*/ 4684070 w 6874933"/>
                <a:gd name="connsiteY121" fmla="*/ 2603133 h 4724400"/>
                <a:gd name="connsiteX0" fmla="*/ 4772089 w 6874933"/>
                <a:gd name="connsiteY0" fmla="*/ 2591703 h 4724400"/>
                <a:gd name="connsiteX1" fmla="*/ 4842933 w 6874933"/>
                <a:gd name="connsiteY1" fmla="*/ 2506134 h 4724400"/>
                <a:gd name="connsiteX2" fmla="*/ 4919133 w 6874933"/>
                <a:gd name="connsiteY2" fmla="*/ 2446867 h 4724400"/>
                <a:gd name="connsiteX3" fmla="*/ 5244749 w 6874933"/>
                <a:gd name="connsiteY3" fmla="*/ 2355103 h 4724400"/>
                <a:gd name="connsiteX4" fmla="*/ 5397585 w 6874933"/>
                <a:gd name="connsiteY4" fmla="*/ 2105974 h 4724400"/>
                <a:gd name="connsiteX5" fmla="*/ 5655733 w 6874933"/>
                <a:gd name="connsiteY5" fmla="*/ 1913467 h 4724400"/>
                <a:gd name="connsiteX6" fmla="*/ 6121400 w 6874933"/>
                <a:gd name="connsiteY6" fmla="*/ 1413934 h 4724400"/>
                <a:gd name="connsiteX7" fmla="*/ 6426200 w 6874933"/>
                <a:gd name="connsiteY7" fmla="*/ 1176867 h 4724400"/>
                <a:gd name="connsiteX8" fmla="*/ 6697133 w 6874933"/>
                <a:gd name="connsiteY8" fmla="*/ 1041400 h 4724400"/>
                <a:gd name="connsiteX9" fmla="*/ 6874933 w 6874933"/>
                <a:gd name="connsiteY9" fmla="*/ 922867 h 4724400"/>
                <a:gd name="connsiteX10" fmla="*/ 6688666 w 6874933"/>
                <a:gd name="connsiteY10" fmla="*/ 770467 h 4724400"/>
                <a:gd name="connsiteX11" fmla="*/ 6781800 w 6874933"/>
                <a:gd name="connsiteY11" fmla="*/ 567267 h 4724400"/>
                <a:gd name="connsiteX12" fmla="*/ 6604000 w 6874933"/>
                <a:gd name="connsiteY12" fmla="*/ 465667 h 4724400"/>
                <a:gd name="connsiteX13" fmla="*/ 6358466 w 6874933"/>
                <a:gd name="connsiteY13" fmla="*/ 457200 h 4724400"/>
                <a:gd name="connsiteX14" fmla="*/ 5969000 w 6874933"/>
                <a:gd name="connsiteY14" fmla="*/ 618067 h 4724400"/>
                <a:gd name="connsiteX15" fmla="*/ 5731933 w 6874933"/>
                <a:gd name="connsiteY15" fmla="*/ 753534 h 4724400"/>
                <a:gd name="connsiteX16" fmla="*/ 5647266 w 6874933"/>
                <a:gd name="connsiteY16" fmla="*/ 838200 h 4724400"/>
                <a:gd name="connsiteX17" fmla="*/ 5435600 w 6874933"/>
                <a:gd name="connsiteY17" fmla="*/ 685800 h 4724400"/>
                <a:gd name="connsiteX18" fmla="*/ 5257800 w 6874933"/>
                <a:gd name="connsiteY18" fmla="*/ 719667 h 4724400"/>
                <a:gd name="connsiteX19" fmla="*/ 5096933 w 6874933"/>
                <a:gd name="connsiteY19" fmla="*/ 668867 h 4724400"/>
                <a:gd name="connsiteX20" fmla="*/ 4978400 w 6874933"/>
                <a:gd name="connsiteY20" fmla="*/ 482600 h 4724400"/>
                <a:gd name="connsiteX21" fmla="*/ 4910666 w 6874933"/>
                <a:gd name="connsiteY21" fmla="*/ 423334 h 4724400"/>
                <a:gd name="connsiteX22" fmla="*/ 4876800 w 6874933"/>
                <a:gd name="connsiteY22" fmla="*/ 321734 h 4724400"/>
                <a:gd name="connsiteX23" fmla="*/ 4809066 w 6874933"/>
                <a:gd name="connsiteY23" fmla="*/ 414867 h 4724400"/>
                <a:gd name="connsiteX24" fmla="*/ 4699000 w 6874933"/>
                <a:gd name="connsiteY24" fmla="*/ 389467 h 4724400"/>
                <a:gd name="connsiteX25" fmla="*/ 4572000 w 6874933"/>
                <a:gd name="connsiteY25" fmla="*/ 270934 h 4724400"/>
                <a:gd name="connsiteX26" fmla="*/ 4521200 w 6874933"/>
                <a:gd name="connsiteY26" fmla="*/ 160867 h 4724400"/>
                <a:gd name="connsiteX27" fmla="*/ 4182533 w 6874933"/>
                <a:gd name="connsiteY27" fmla="*/ 0 h 4724400"/>
                <a:gd name="connsiteX28" fmla="*/ 4385733 w 6874933"/>
                <a:gd name="connsiteY28" fmla="*/ 482600 h 4724400"/>
                <a:gd name="connsiteX29" fmla="*/ 4106333 w 6874933"/>
                <a:gd name="connsiteY29" fmla="*/ 567267 h 4724400"/>
                <a:gd name="connsiteX30" fmla="*/ 4182533 w 6874933"/>
                <a:gd name="connsiteY30" fmla="*/ 702734 h 4724400"/>
                <a:gd name="connsiteX31" fmla="*/ 4089400 w 6874933"/>
                <a:gd name="connsiteY31" fmla="*/ 762000 h 4724400"/>
                <a:gd name="connsiteX32" fmla="*/ 4148666 w 6874933"/>
                <a:gd name="connsiteY32" fmla="*/ 863600 h 4724400"/>
                <a:gd name="connsiteX33" fmla="*/ 3869266 w 6874933"/>
                <a:gd name="connsiteY33" fmla="*/ 965200 h 4724400"/>
                <a:gd name="connsiteX34" fmla="*/ 3776133 w 6874933"/>
                <a:gd name="connsiteY34" fmla="*/ 711200 h 4724400"/>
                <a:gd name="connsiteX35" fmla="*/ 3259666 w 6874933"/>
                <a:gd name="connsiteY35" fmla="*/ 939800 h 4724400"/>
                <a:gd name="connsiteX36" fmla="*/ 3378200 w 6874933"/>
                <a:gd name="connsiteY36" fmla="*/ 1151467 h 4724400"/>
                <a:gd name="connsiteX37" fmla="*/ 3251200 w 6874933"/>
                <a:gd name="connsiteY37" fmla="*/ 1219200 h 4724400"/>
                <a:gd name="connsiteX38" fmla="*/ 3318933 w 6874933"/>
                <a:gd name="connsiteY38" fmla="*/ 1354667 h 4724400"/>
                <a:gd name="connsiteX39" fmla="*/ 3175000 w 6874933"/>
                <a:gd name="connsiteY39" fmla="*/ 1397000 h 4724400"/>
                <a:gd name="connsiteX40" fmla="*/ 3200400 w 6874933"/>
                <a:gd name="connsiteY40" fmla="*/ 1498600 h 4724400"/>
                <a:gd name="connsiteX41" fmla="*/ 3022600 w 6874933"/>
                <a:gd name="connsiteY41" fmla="*/ 1583267 h 4724400"/>
                <a:gd name="connsiteX42" fmla="*/ 2954866 w 6874933"/>
                <a:gd name="connsiteY42" fmla="*/ 1532467 h 4724400"/>
                <a:gd name="connsiteX43" fmla="*/ 2844800 w 6874933"/>
                <a:gd name="connsiteY43" fmla="*/ 1490134 h 4724400"/>
                <a:gd name="connsiteX44" fmla="*/ 2768600 w 6874933"/>
                <a:gd name="connsiteY44" fmla="*/ 1473200 h 4724400"/>
                <a:gd name="connsiteX45" fmla="*/ 2709333 w 6874933"/>
                <a:gd name="connsiteY45" fmla="*/ 1473200 h 4724400"/>
                <a:gd name="connsiteX46" fmla="*/ 2700866 w 6874933"/>
                <a:gd name="connsiteY46" fmla="*/ 1574800 h 4724400"/>
                <a:gd name="connsiteX47" fmla="*/ 2700866 w 6874933"/>
                <a:gd name="connsiteY47" fmla="*/ 1625600 h 4724400"/>
                <a:gd name="connsiteX48" fmla="*/ 2633133 w 6874933"/>
                <a:gd name="connsiteY48" fmla="*/ 1617134 h 4724400"/>
                <a:gd name="connsiteX49" fmla="*/ 2590800 w 6874933"/>
                <a:gd name="connsiteY49" fmla="*/ 1507067 h 4724400"/>
                <a:gd name="connsiteX50" fmla="*/ 2429933 w 6874933"/>
                <a:gd name="connsiteY50" fmla="*/ 1532467 h 4724400"/>
                <a:gd name="connsiteX51" fmla="*/ 2396066 w 6874933"/>
                <a:gd name="connsiteY51" fmla="*/ 1617134 h 4724400"/>
                <a:gd name="connsiteX52" fmla="*/ 2480733 w 6874933"/>
                <a:gd name="connsiteY52" fmla="*/ 1744134 h 4724400"/>
                <a:gd name="connsiteX53" fmla="*/ 2480733 w 6874933"/>
                <a:gd name="connsiteY53" fmla="*/ 1854200 h 4724400"/>
                <a:gd name="connsiteX54" fmla="*/ 2421466 w 6874933"/>
                <a:gd name="connsiteY54" fmla="*/ 1913467 h 4724400"/>
                <a:gd name="connsiteX55" fmla="*/ 2260600 w 6874933"/>
                <a:gd name="connsiteY55" fmla="*/ 1862667 h 4724400"/>
                <a:gd name="connsiteX56" fmla="*/ 2108200 w 6874933"/>
                <a:gd name="connsiteY56" fmla="*/ 1786467 h 4724400"/>
                <a:gd name="connsiteX57" fmla="*/ 1981200 w 6874933"/>
                <a:gd name="connsiteY57" fmla="*/ 1667934 h 4724400"/>
                <a:gd name="connsiteX58" fmla="*/ 1811866 w 6874933"/>
                <a:gd name="connsiteY58" fmla="*/ 1693334 h 4724400"/>
                <a:gd name="connsiteX59" fmla="*/ 1735666 w 6874933"/>
                <a:gd name="connsiteY59" fmla="*/ 1803400 h 4724400"/>
                <a:gd name="connsiteX60" fmla="*/ 1803400 w 6874933"/>
                <a:gd name="connsiteY60" fmla="*/ 1617134 h 4724400"/>
                <a:gd name="connsiteX61" fmla="*/ 1769533 w 6874933"/>
                <a:gd name="connsiteY61" fmla="*/ 1540934 h 4724400"/>
                <a:gd name="connsiteX62" fmla="*/ 1642533 w 6874933"/>
                <a:gd name="connsiteY62" fmla="*/ 1591734 h 4724400"/>
                <a:gd name="connsiteX63" fmla="*/ 1701800 w 6874933"/>
                <a:gd name="connsiteY63" fmla="*/ 1481667 h 4724400"/>
                <a:gd name="connsiteX64" fmla="*/ 1591733 w 6874933"/>
                <a:gd name="connsiteY64" fmla="*/ 1422400 h 4724400"/>
                <a:gd name="connsiteX65" fmla="*/ 1498600 w 6874933"/>
                <a:gd name="connsiteY65" fmla="*/ 1253067 h 4724400"/>
                <a:gd name="connsiteX66" fmla="*/ 1473200 w 6874933"/>
                <a:gd name="connsiteY66" fmla="*/ 1109134 h 4724400"/>
                <a:gd name="connsiteX67" fmla="*/ 1473200 w 6874933"/>
                <a:gd name="connsiteY67" fmla="*/ 1109134 h 4724400"/>
                <a:gd name="connsiteX68" fmla="*/ 1193800 w 6874933"/>
                <a:gd name="connsiteY68" fmla="*/ 1100667 h 4724400"/>
                <a:gd name="connsiteX69" fmla="*/ 1193800 w 6874933"/>
                <a:gd name="connsiteY69" fmla="*/ 1210734 h 4724400"/>
                <a:gd name="connsiteX70" fmla="*/ 1354666 w 6874933"/>
                <a:gd name="connsiteY70" fmla="*/ 1380067 h 4724400"/>
                <a:gd name="connsiteX71" fmla="*/ 1481666 w 6874933"/>
                <a:gd name="connsiteY71" fmla="*/ 1583267 h 4724400"/>
                <a:gd name="connsiteX72" fmla="*/ 1481666 w 6874933"/>
                <a:gd name="connsiteY72" fmla="*/ 1803400 h 4724400"/>
                <a:gd name="connsiteX73" fmla="*/ 1397000 w 6874933"/>
                <a:gd name="connsiteY73" fmla="*/ 1938867 h 4724400"/>
                <a:gd name="connsiteX74" fmla="*/ 1286933 w 6874933"/>
                <a:gd name="connsiteY74" fmla="*/ 2099734 h 4724400"/>
                <a:gd name="connsiteX75" fmla="*/ 1193800 w 6874933"/>
                <a:gd name="connsiteY75" fmla="*/ 2277534 h 4724400"/>
                <a:gd name="connsiteX76" fmla="*/ 1100666 w 6874933"/>
                <a:gd name="connsiteY76" fmla="*/ 2404534 h 4724400"/>
                <a:gd name="connsiteX77" fmla="*/ 1151466 w 6874933"/>
                <a:gd name="connsiteY77" fmla="*/ 3039534 h 4724400"/>
                <a:gd name="connsiteX78" fmla="*/ 1032933 w 6874933"/>
                <a:gd name="connsiteY78" fmla="*/ 3242734 h 4724400"/>
                <a:gd name="connsiteX79" fmla="*/ 880533 w 6874933"/>
                <a:gd name="connsiteY79" fmla="*/ 3335867 h 4724400"/>
                <a:gd name="connsiteX80" fmla="*/ 838200 w 6874933"/>
                <a:gd name="connsiteY80" fmla="*/ 3420534 h 4724400"/>
                <a:gd name="connsiteX81" fmla="*/ 550333 w 6874933"/>
                <a:gd name="connsiteY81" fmla="*/ 3547534 h 4724400"/>
                <a:gd name="connsiteX82" fmla="*/ 499533 w 6874933"/>
                <a:gd name="connsiteY82" fmla="*/ 3699934 h 4724400"/>
                <a:gd name="connsiteX83" fmla="*/ 499533 w 6874933"/>
                <a:gd name="connsiteY83" fmla="*/ 3852334 h 4724400"/>
                <a:gd name="connsiteX84" fmla="*/ 465666 w 6874933"/>
                <a:gd name="connsiteY84" fmla="*/ 4021667 h 4724400"/>
                <a:gd name="connsiteX85" fmla="*/ 516466 w 6874933"/>
                <a:gd name="connsiteY85" fmla="*/ 4165600 h 4724400"/>
                <a:gd name="connsiteX86" fmla="*/ 541866 w 6874933"/>
                <a:gd name="connsiteY86" fmla="*/ 4292600 h 4724400"/>
                <a:gd name="connsiteX87" fmla="*/ 423333 w 6874933"/>
                <a:gd name="connsiteY87" fmla="*/ 4326467 h 4724400"/>
                <a:gd name="connsiteX88" fmla="*/ 135466 w 6874933"/>
                <a:gd name="connsiteY88" fmla="*/ 4275667 h 4724400"/>
                <a:gd name="connsiteX89" fmla="*/ 25400 w 6874933"/>
                <a:gd name="connsiteY89" fmla="*/ 4267200 h 4724400"/>
                <a:gd name="connsiteX90" fmla="*/ 0 w 6874933"/>
                <a:gd name="connsiteY90" fmla="*/ 4572000 h 4724400"/>
                <a:gd name="connsiteX91" fmla="*/ 160866 w 6874933"/>
                <a:gd name="connsiteY91" fmla="*/ 4656667 h 4724400"/>
                <a:gd name="connsiteX92" fmla="*/ 347133 w 6874933"/>
                <a:gd name="connsiteY92" fmla="*/ 4597400 h 4724400"/>
                <a:gd name="connsiteX93" fmla="*/ 524933 w 6874933"/>
                <a:gd name="connsiteY93" fmla="*/ 4724400 h 4724400"/>
                <a:gd name="connsiteX94" fmla="*/ 567266 w 6874933"/>
                <a:gd name="connsiteY94" fmla="*/ 4563534 h 4724400"/>
                <a:gd name="connsiteX95" fmla="*/ 795866 w 6874933"/>
                <a:gd name="connsiteY95" fmla="*/ 4411134 h 4724400"/>
                <a:gd name="connsiteX96" fmla="*/ 990600 w 6874933"/>
                <a:gd name="connsiteY96" fmla="*/ 4368800 h 4724400"/>
                <a:gd name="connsiteX97" fmla="*/ 1236133 w 6874933"/>
                <a:gd name="connsiteY97" fmla="*/ 4089400 h 4724400"/>
                <a:gd name="connsiteX98" fmla="*/ 1557866 w 6874933"/>
                <a:gd name="connsiteY98" fmla="*/ 3920067 h 4724400"/>
                <a:gd name="connsiteX99" fmla="*/ 1837266 w 6874933"/>
                <a:gd name="connsiteY99" fmla="*/ 3953934 h 4724400"/>
                <a:gd name="connsiteX100" fmla="*/ 2032000 w 6874933"/>
                <a:gd name="connsiteY100" fmla="*/ 4038600 h 4724400"/>
                <a:gd name="connsiteX101" fmla="*/ 2294466 w 6874933"/>
                <a:gd name="connsiteY101" fmla="*/ 4004734 h 4724400"/>
                <a:gd name="connsiteX102" fmla="*/ 2362200 w 6874933"/>
                <a:gd name="connsiteY102" fmla="*/ 3835400 h 4724400"/>
                <a:gd name="connsiteX103" fmla="*/ 2819400 w 6874933"/>
                <a:gd name="connsiteY103" fmla="*/ 3691467 h 4724400"/>
                <a:gd name="connsiteX104" fmla="*/ 3166533 w 6874933"/>
                <a:gd name="connsiteY104" fmla="*/ 3683000 h 4724400"/>
                <a:gd name="connsiteX105" fmla="*/ 3369733 w 6874933"/>
                <a:gd name="connsiteY105" fmla="*/ 3640667 h 4724400"/>
                <a:gd name="connsiteX106" fmla="*/ 3412066 w 6874933"/>
                <a:gd name="connsiteY106" fmla="*/ 3589867 h 4724400"/>
                <a:gd name="connsiteX107" fmla="*/ 3276600 w 6874933"/>
                <a:gd name="connsiteY107" fmla="*/ 3488267 h 4724400"/>
                <a:gd name="connsiteX108" fmla="*/ 3234266 w 6874933"/>
                <a:gd name="connsiteY108" fmla="*/ 3361267 h 4724400"/>
                <a:gd name="connsiteX109" fmla="*/ 3234266 w 6874933"/>
                <a:gd name="connsiteY109" fmla="*/ 3251200 h 4724400"/>
                <a:gd name="connsiteX110" fmla="*/ 3039533 w 6874933"/>
                <a:gd name="connsiteY110" fmla="*/ 3318934 h 4724400"/>
                <a:gd name="connsiteX111" fmla="*/ 2853266 w 6874933"/>
                <a:gd name="connsiteY111" fmla="*/ 3293534 h 4724400"/>
                <a:gd name="connsiteX112" fmla="*/ 2709333 w 6874933"/>
                <a:gd name="connsiteY112" fmla="*/ 3242734 h 4724400"/>
                <a:gd name="connsiteX113" fmla="*/ 2743200 w 6874933"/>
                <a:gd name="connsiteY113" fmla="*/ 3073400 h 4724400"/>
                <a:gd name="connsiteX114" fmla="*/ 2895600 w 6874933"/>
                <a:gd name="connsiteY114" fmla="*/ 2912534 h 4724400"/>
                <a:gd name="connsiteX115" fmla="*/ 3031066 w 6874933"/>
                <a:gd name="connsiteY115" fmla="*/ 2836334 h 4724400"/>
                <a:gd name="connsiteX116" fmla="*/ 3208866 w 6874933"/>
                <a:gd name="connsiteY116" fmla="*/ 2683934 h 4724400"/>
                <a:gd name="connsiteX117" fmla="*/ 3539066 w 6874933"/>
                <a:gd name="connsiteY117" fmla="*/ 2573867 h 4724400"/>
                <a:gd name="connsiteX118" fmla="*/ 4208970 w 6874933"/>
                <a:gd name="connsiteY118" fmla="*/ 2539586 h 4724400"/>
                <a:gd name="connsiteX119" fmla="*/ 4537698 w 6874933"/>
                <a:gd name="connsiteY119" fmla="*/ 2688903 h 4724400"/>
                <a:gd name="connsiteX120" fmla="*/ 4684070 w 6874933"/>
                <a:gd name="connsiteY120" fmla="*/ 2603133 h 4724400"/>
                <a:gd name="connsiteX0" fmla="*/ 4772089 w 6874933"/>
                <a:gd name="connsiteY0" fmla="*/ 2591703 h 4724400"/>
                <a:gd name="connsiteX1" fmla="*/ 4842933 w 6874933"/>
                <a:gd name="connsiteY1" fmla="*/ 2506134 h 4724400"/>
                <a:gd name="connsiteX2" fmla="*/ 4919133 w 6874933"/>
                <a:gd name="connsiteY2" fmla="*/ 2446867 h 4724400"/>
                <a:gd name="connsiteX3" fmla="*/ 5244749 w 6874933"/>
                <a:gd name="connsiteY3" fmla="*/ 2355103 h 4724400"/>
                <a:gd name="connsiteX4" fmla="*/ 5397585 w 6874933"/>
                <a:gd name="connsiteY4" fmla="*/ 2105974 h 4724400"/>
                <a:gd name="connsiteX5" fmla="*/ 5655733 w 6874933"/>
                <a:gd name="connsiteY5" fmla="*/ 1913467 h 4724400"/>
                <a:gd name="connsiteX6" fmla="*/ 6121400 w 6874933"/>
                <a:gd name="connsiteY6" fmla="*/ 1413934 h 4724400"/>
                <a:gd name="connsiteX7" fmla="*/ 6414018 w 6874933"/>
                <a:gd name="connsiteY7" fmla="*/ 1470139 h 4724400"/>
                <a:gd name="connsiteX8" fmla="*/ 6697133 w 6874933"/>
                <a:gd name="connsiteY8" fmla="*/ 1041400 h 4724400"/>
                <a:gd name="connsiteX9" fmla="*/ 6874933 w 6874933"/>
                <a:gd name="connsiteY9" fmla="*/ 922867 h 4724400"/>
                <a:gd name="connsiteX10" fmla="*/ 6688666 w 6874933"/>
                <a:gd name="connsiteY10" fmla="*/ 770467 h 4724400"/>
                <a:gd name="connsiteX11" fmla="*/ 6781800 w 6874933"/>
                <a:gd name="connsiteY11" fmla="*/ 567267 h 4724400"/>
                <a:gd name="connsiteX12" fmla="*/ 6604000 w 6874933"/>
                <a:gd name="connsiteY12" fmla="*/ 465667 h 4724400"/>
                <a:gd name="connsiteX13" fmla="*/ 6358466 w 6874933"/>
                <a:gd name="connsiteY13" fmla="*/ 457200 h 4724400"/>
                <a:gd name="connsiteX14" fmla="*/ 5969000 w 6874933"/>
                <a:gd name="connsiteY14" fmla="*/ 618067 h 4724400"/>
                <a:gd name="connsiteX15" fmla="*/ 5731933 w 6874933"/>
                <a:gd name="connsiteY15" fmla="*/ 753534 h 4724400"/>
                <a:gd name="connsiteX16" fmla="*/ 5647266 w 6874933"/>
                <a:gd name="connsiteY16" fmla="*/ 838200 h 4724400"/>
                <a:gd name="connsiteX17" fmla="*/ 5435600 w 6874933"/>
                <a:gd name="connsiteY17" fmla="*/ 685800 h 4724400"/>
                <a:gd name="connsiteX18" fmla="*/ 5257800 w 6874933"/>
                <a:gd name="connsiteY18" fmla="*/ 719667 h 4724400"/>
                <a:gd name="connsiteX19" fmla="*/ 5096933 w 6874933"/>
                <a:gd name="connsiteY19" fmla="*/ 668867 h 4724400"/>
                <a:gd name="connsiteX20" fmla="*/ 4978400 w 6874933"/>
                <a:gd name="connsiteY20" fmla="*/ 482600 h 4724400"/>
                <a:gd name="connsiteX21" fmla="*/ 4910666 w 6874933"/>
                <a:gd name="connsiteY21" fmla="*/ 423334 h 4724400"/>
                <a:gd name="connsiteX22" fmla="*/ 4876800 w 6874933"/>
                <a:gd name="connsiteY22" fmla="*/ 321734 h 4724400"/>
                <a:gd name="connsiteX23" fmla="*/ 4809066 w 6874933"/>
                <a:gd name="connsiteY23" fmla="*/ 414867 h 4724400"/>
                <a:gd name="connsiteX24" fmla="*/ 4699000 w 6874933"/>
                <a:gd name="connsiteY24" fmla="*/ 389467 h 4724400"/>
                <a:gd name="connsiteX25" fmla="*/ 4572000 w 6874933"/>
                <a:gd name="connsiteY25" fmla="*/ 270934 h 4724400"/>
                <a:gd name="connsiteX26" fmla="*/ 4521200 w 6874933"/>
                <a:gd name="connsiteY26" fmla="*/ 160867 h 4724400"/>
                <a:gd name="connsiteX27" fmla="*/ 4182533 w 6874933"/>
                <a:gd name="connsiteY27" fmla="*/ 0 h 4724400"/>
                <a:gd name="connsiteX28" fmla="*/ 4385733 w 6874933"/>
                <a:gd name="connsiteY28" fmla="*/ 482600 h 4724400"/>
                <a:gd name="connsiteX29" fmla="*/ 4106333 w 6874933"/>
                <a:gd name="connsiteY29" fmla="*/ 567267 h 4724400"/>
                <a:gd name="connsiteX30" fmla="*/ 4182533 w 6874933"/>
                <a:gd name="connsiteY30" fmla="*/ 702734 h 4724400"/>
                <a:gd name="connsiteX31" fmla="*/ 4089400 w 6874933"/>
                <a:gd name="connsiteY31" fmla="*/ 762000 h 4724400"/>
                <a:gd name="connsiteX32" fmla="*/ 4148666 w 6874933"/>
                <a:gd name="connsiteY32" fmla="*/ 863600 h 4724400"/>
                <a:gd name="connsiteX33" fmla="*/ 3869266 w 6874933"/>
                <a:gd name="connsiteY33" fmla="*/ 965200 h 4724400"/>
                <a:gd name="connsiteX34" fmla="*/ 3776133 w 6874933"/>
                <a:gd name="connsiteY34" fmla="*/ 711200 h 4724400"/>
                <a:gd name="connsiteX35" fmla="*/ 3259666 w 6874933"/>
                <a:gd name="connsiteY35" fmla="*/ 939800 h 4724400"/>
                <a:gd name="connsiteX36" fmla="*/ 3378200 w 6874933"/>
                <a:gd name="connsiteY36" fmla="*/ 1151467 h 4724400"/>
                <a:gd name="connsiteX37" fmla="*/ 3251200 w 6874933"/>
                <a:gd name="connsiteY37" fmla="*/ 1219200 h 4724400"/>
                <a:gd name="connsiteX38" fmla="*/ 3318933 w 6874933"/>
                <a:gd name="connsiteY38" fmla="*/ 1354667 h 4724400"/>
                <a:gd name="connsiteX39" fmla="*/ 3175000 w 6874933"/>
                <a:gd name="connsiteY39" fmla="*/ 1397000 h 4724400"/>
                <a:gd name="connsiteX40" fmla="*/ 3200400 w 6874933"/>
                <a:gd name="connsiteY40" fmla="*/ 1498600 h 4724400"/>
                <a:gd name="connsiteX41" fmla="*/ 3022600 w 6874933"/>
                <a:gd name="connsiteY41" fmla="*/ 1583267 h 4724400"/>
                <a:gd name="connsiteX42" fmla="*/ 2954866 w 6874933"/>
                <a:gd name="connsiteY42" fmla="*/ 1532467 h 4724400"/>
                <a:gd name="connsiteX43" fmla="*/ 2844800 w 6874933"/>
                <a:gd name="connsiteY43" fmla="*/ 1490134 h 4724400"/>
                <a:gd name="connsiteX44" fmla="*/ 2768600 w 6874933"/>
                <a:gd name="connsiteY44" fmla="*/ 1473200 h 4724400"/>
                <a:gd name="connsiteX45" fmla="*/ 2709333 w 6874933"/>
                <a:gd name="connsiteY45" fmla="*/ 1473200 h 4724400"/>
                <a:gd name="connsiteX46" fmla="*/ 2700866 w 6874933"/>
                <a:gd name="connsiteY46" fmla="*/ 1574800 h 4724400"/>
                <a:gd name="connsiteX47" fmla="*/ 2700866 w 6874933"/>
                <a:gd name="connsiteY47" fmla="*/ 1625600 h 4724400"/>
                <a:gd name="connsiteX48" fmla="*/ 2633133 w 6874933"/>
                <a:gd name="connsiteY48" fmla="*/ 1617134 h 4724400"/>
                <a:gd name="connsiteX49" fmla="*/ 2590800 w 6874933"/>
                <a:gd name="connsiteY49" fmla="*/ 1507067 h 4724400"/>
                <a:gd name="connsiteX50" fmla="*/ 2429933 w 6874933"/>
                <a:gd name="connsiteY50" fmla="*/ 1532467 h 4724400"/>
                <a:gd name="connsiteX51" fmla="*/ 2396066 w 6874933"/>
                <a:gd name="connsiteY51" fmla="*/ 1617134 h 4724400"/>
                <a:gd name="connsiteX52" fmla="*/ 2480733 w 6874933"/>
                <a:gd name="connsiteY52" fmla="*/ 1744134 h 4724400"/>
                <a:gd name="connsiteX53" fmla="*/ 2480733 w 6874933"/>
                <a:gd name="connsiteY53" fmla="*/ 1854200 h 4724400"/>
                <a:gd name="connsiteX54" fmla="*/ 2421466 w 6874933"/>
                <a:gd name="connsiteY54" fmla="*/ 1913467 h 4724400"/>
                <a:gd name="connsiteX55" fmla="*/ 2260600 w 6874933"/>
                <a:gd name="connsiteY55" fmla="*/ 1862667 h 4724400"/>
                <a:gd name="connsiteX56" fmla="*/ 2108200 w 6874933"/>
                <a:gd name="connsiteY56" fmla="*/ 1786467 h 4724400"/>
                <a:gd name="connsiteX57" fmla="*/ 1981200 w 6874933"/>
                <a:gd name="connsiteY57" fmla="*/ 1667934 h 4724400"/>
                <a:gd name="connsiteX58" fmla="*/ 1811866 w 6874933"/>
                <a:gd name="connsiteY58" fmla="*/ 1693334 h 4724400"/>
                <a:gd name="connsiteX59" fmla="*/ 1735666 w 6874933"/>
                <a:gd name="connsiteY59" fmla="*/ 1803400 h 4724400"/>
                <a:gd name="connsiteX60" fmla="*/ 1803400 w 6874933"/>
                <a:gd name="connsiteY60" fmla="*/ 1617134 h 4724400"/>
                <a:gd name="connsiteX61" fmla="*/ 1769533 w 6874933"/>
                <a:gd name="connsiteY61" fmla="*/ 1540934 h 4724400"/>
                <a:gd name="connsiteX62" fmla="*/ 1642533 w 6874933"/>
                <a:gd name="connsiteY62" fmla="*/ 1591734 h 4724400"/>
                <a:gd name="connsiteX63" fmla="*/ 1701800 w 6874933"/>
                <a:gd name="connsiteY63" fmla="*/ 1481667 h 4724400"/>
                <a:gd name="connsiteX64" fmla="*/ 1591733 w 6874933"/>
                <a:gd name="connsiteY64" fmla="*/ 1422400 h 4724400"/>
                <a:gd name="connsiteX65" fmla="*/ 1498600 w 6874933"/>
                <a:gd name="connsiteY65" fmla="*/ 1253067 h 4724400"/>
                <a:gd name="connsiteX66" fmla="*/ 1473200 w 6874933"/>
                <a:gd name="connsiteY66" fmla="*/ 1109134 h 4724400"/>
                <a:gd name="connsiteX67" fmla="*/ 1473200 w 6874933"/>
                <a:gd name="connsiteY67" fmla="*/ 1109134 h 4724400"/>
                <a:gd name="connsiteX68" fmla="*/ 1193800 w 6874933"/>
                <a:gd name="connsiteY68" fmla="*/ 1100667 h 4724400"/>
                <a:gd name="connsiteX69" fmla="*/ 1193800 w 6874933"/>
                <a:gd name="connsiteY69" fmla="*/ 1210734 h 4724400"/>
                <a:gd name="connsiteX70" fmla="*/ 1354666 w 6874933"/>
                <a:gd name="connsiteY70" fmla="*/ 1380067 h 4724400"/>
                <a:gd name="connsiteX71" fmla="*/ 1481666 w 6874933"/>
                <a:gd name="connsiteY71" fmla="*/ 1583267 h 4724400"/>
                <a:gd name="connsiteX72" fmla="*/ 1481666 w 6874933"/>
                <a:gd name="connsiteY72" fmla="*/ 1803400 h 4724400"/>
                <a:gd name="connsiteX73" fmla="*/ 1397000 w 6874933"/>
                <a:gd name="connsiteY73" fmla="*/ 1938867 h 4724400"/>
                <a:gd name="connsiteX74" fmla="*/ 1286933 w 6874933"/>
                <a:gd name="connsiteY74" fmla="*/ 2099734 h 4724400"/>
                <a:gd name="connsiteX75" fmla="*/ 1193800 w 6874933"/>
                <a:gd name="connsiteY75" fmla="*/ 2277534 h 4724400"/>
                <a:gd name="connsiteX76" fmla="*/ 1100666 w 6874933"/>
                <a:gd name="connsiteY76" fmla="*/ 2404534 h 4724400"/>
                <a:gd name="connsiteX77" fmla="*/ 1151466 w 6874933"/>
                <a:gd name="connsiteY77" fmla="*/ 3039534 h 4724400"/>
                <a:gd name="connsiteX78" fmla="*/ 1032933 w 6874933"/>
                <a:gd name="connsiteY78" fmla="*/ 3242734 h 4724400"/>
                <a:gd name="connsiteX79" fmla="*/ 880533 w 6874933"/>
                <a:gd name="connsiteY79" fmla="*/ 3335867 h 4724400"/>
                <a:gd name="connsiteX80" fmla="*/ 838200 w 6874933"/>
                <a:gd name="connsiteY80" fmla="*/ 3420534 h 4724400"/>
                <a:gd name="connsiteX81" fmla="*/ 550333 w 6874933"/>
                <a:gd name="connsiteY81" fmla="*/ 3547534 h 4724400"/>
                <a:gd name="connsiteX82" fmla="*/ 499533 w 6874933"/>
                <a:gd name="connsiteY82" fmla="*/ 3699934 h 4724400"/>
                <a:gd name="connsiteX83" fmla="*/ 499533 w 6874933"/>
                <a:gd name="connsiteY83" fmla="*/ 3852334 h 4724400"/>
                <a:gd name="connsiteX84" fmla="*/ 465666 w 6874933"/>
                <a:gd name="connsiteY84" fmla="*/ 4021667 h 4724400"/>
                <a:gd name="connsiteX85" fmla="*/ 516466 w 6874933"/>
                <a:gd name="connsiteY85" fmla="*/ 4165600 h 4724400"/>
                <a:gd name="connsiteX86" fmla="*/ 541866 w 6874933"/>
                <a:gd name="connsiteY86" fmla="*/ 4292600 h 4724400"/>
                <a:gd name="connsiteX87" fmla="*/ 423333 w 6874933"/>
                <a:gd name="connsiteY87" fmla="*/ 4326467 h 4724400"/>
                <a:gd name="connsiteX88" fmla="*/ 135466 w 6874933"/>
                <a:gd name="connsiteY88" fmla="*/ 4275667 h 4724400"/>
                <a:gd name="connsiteX89" fmla="*/ 25400 w 6874933"/>
                <a:gd name="connsiteY89" fmla="*/ 4267200 h 4724400"/>
                <a:gd name="connsiteX90" fmla="*/ 0 w 6874933"/>
                <a:gd name="connsiteY90" fmla="*/ 4572000 h 4724400"/>
                <a:gd name="connsiteX91" fmla="*/ 160866 w 6874933"/>
                <a:gd name="connsiteY91" fmla="*/ 4656667 h 4724400"/>
                <a:gd name="connsiteX92" fmla="*/ 347133 w 6874933"/>
                <a:gd name="connsiteY92" fmla="*/ 4597400 h 4724400"/>
                <a:gd name="connsiteX93" fmla="*/ 524933 w 6874933"/>
                <a:gd name="connsiteY93" fmla="*/ 4724400 h 4724400"/>
                <a:gd name="connsiteX94" fmla="*/ 567266 w 6874933"/>
                <a:gd name="connsiteY94" fmla="*/ 4563534 h 4724400"/>
                <a:gd name="connsiteX95" fmla="*/ 795866 w 6874933"/>
                <a:gd name="connsiteY95" fmla="*/ 4411134 h 4724400"/>
                <a:gd name="connsiteX96" fmla="*/ 990600 w 6874933"/>
                <a:gd name="connsiteY96" fmla="*/ 4368800 h 4724400"/>
                <a:gd name="connsiteX97" fmla="*/ 1236133 w 6874933"/>
                <a:gd name="connsiteY97" fmla="*/ 4089400 h 4724400"/>
                <a:gd name="connsiteX98" fmla="*/ 1557866 w 6874933"/>
                <a:gd name="connsiteY98" fmla="*/ 3920067 h 4724400"/>
                <a:gd name="connsiteX99" fmla="*/ 1837266 w 6874933"/>
                <a:gd name="connsiteY99" fmla="*/ 3953934 h 4724400"/>
                <a:gd name="connsiteX100" fmla="*/ 2032000 w 6874933"/>
                <a:gd name="connsiteY100" fmla="*/ 4038600 h 4724400"/>
                <a:gd name="connsiteX101" fmla="*/ 2294466 w 6874933"/>
                <a:gd name="connsiteY101" fmla="*/ 4004734 h 4724400"/>
                <a:gd name="connsiteX102" fmla="*/ 2362200 w 6874933"/>
                <a:gd name="connsiteY102" fmla="*/ 3835400 h 4724400"/>
                <a:gd name="connsiteX103" fmla="*/ 2819400 w 6874933"/>
                <a:gd name="connsiteY103" fmla="*/ 3691467 h 4724400"/>
                <a:gd name="connsiteX104" fmla="*/ 3166533 w 6874933"/>
                <a:gd name="connsiteY104" fmla="*/ 3683000 h 4724400"/>
                <a:gd name="connsiteX105" fmla="*/ 3369733 w 6874933"/>
                <a:gd name="connsiteY105" fmla="*/ 3640667 h 4724400"/>
                <a:gd name="connsiteX106" fmla="*/ 3412066 w 6874933"/>
                <a:gd name="connsiteY106" fmla="*/ 3589867 h 4724400"/>
                <a:gd name="connsiteX107" fmla="*/ 3276600 w 6874933"/>
                <a:gd name="connsiteY107" fmla="*/ 3488267 h 4724400"/>
                <a:gd name="connsiteX108" fmla="*/ 3234266 w 6874933"/>
                <a:gd name="connsiteY108" fmla="*/ 3361267 h 4724400"/>
                <a:gd name="connsiteX109" fmla="*/ 3234266 w 6874933"/>
                <a:gd name="connsiteY109" fmla="*/ 3251200 h 4724400"/>
                <a:gd name="connsiteX110" fmla="*/ 3039533 w 6874933"/>
                <a:gd name="connsiteY110" fmla="*/ 3318934 h 4724400"/>
                <a:gd name="connsiteX111" fmla="*/ 2853266 w 6874933"/>
                <a:gd name="connsiteY111" fmla="*/ 3293534 h 4724400"/>
                <a:gd name="connsiteX112" fmla="*/ 2709333 w 6874933"/>
                <a:gd name="connsiteY112" fmla="*/ 3242734 h 4724400"/>
                <a:gd name="connsiteX113" fmla="*/ 2743200 w 6874933"/>
                <a:gd name="connsiteY113" fmla="*/ 3073400 h 4724400"/>
                <a:gd name="connsiteX114" fmla="*/ 2895600 w 6874933"/>
                <a:gd name="connsiteY114" fmla="*/ 2912534 h 4724400"/>
                <a:gd name="connsiteX115" fmla="*/ 3031066 w 6874933"/>
                <a:gd name="connsiteY115" fmla="*/ 2836334 h 4724400"/>
                <a:gd name="connsiteX116" fmla="*/ 3208866 w 6874933"/>
                <a:gd name="connsiteY116" fmla="*/ 2683934 h 4724400"/>
                <a:gd name="connsiteX117" fmla="*/ 3539066 w 6874933"/>
                <a:gd name="connsiteY117" fmla="*/ 2573867 h 4724400"/>
                <a:gd name="connsiteX118" fmla="*/ 4208970 w 6874933"/>
                <a:gd name="connsiteY118" fmla="*/ 2539586 h 4724400"/>
                <a:gd name="connsiteX119" fmla="*/ 4537698 w 6874933"/>
                <a:gd name="connsiteY119" fmla="*/ 2688903 h 4724400"/>
                <a:gd name="connsiteX120" fmla="*/ 4684070 w 6874933"/>
                <a:gd name="connsiteY120" fmla="*/ 2603133 h 4724400"/>
                <a:gd name="connsiteX0" fmla="*/ 4772089 w 6874933"/>
                <a:gd name="connsiteY0" fmla="*/ 2591703 h 4724400"/>
                <a:gd name="connsiteX1" fmla="*/ 4842933 w 6874933"/>
                <a:gd name="connsiteY1" fmla="*/ 2506134 h 4724400"/>
                <a:gd name="connsiteX2" fmla="*/ 4919133 w 6874933"/>
                <a:gd name="connsiteY2" fmla="*/ 2446867 h 4724400"/>
                <a:gd name="connsiteX3" fmla="*/ 5244749 w 6874933"/>
                <a:gd name="connsiteY3" fmla="*/ 2355103 h 4724400"/>
                <a:gd name="connsiteX4" fmla="*/ 5397585 w 6874933"/>
                <a:gd name="connsiteY4" fmla="*/ 2105974 h 4724400"/>
                <a:gd name="connsiteX5" fmla="*/ 5655733 w 6874933"/>
                <a:gd name="connsiteY5" fmla="*/ 1913467 h 4724400"/>
                <a:gd name="connsiteX6" fmla="*/ 6084858 w 6874933"/>
                <a:gd name="connsiteY6" fmla="*/ 1513771 h 4724400"/>
                <a:gd name="connsiteX7" fmla="*/ 6414018 w 6874933"/>
                <a:gd name="connsiteY7" fmla="*/ 1470139 h 4724400"/>
                <a:gd name="connsiteX8" fmla="*/ 6697133 w 6874933"/>
                <a:gd name="connsiteY8" fmla="*/ 1041400 h 4724400"/>
                <a:gd name="connsiteX9" fmla="*/ 6874933 w 6874933"/>
                <a:gd name="connsiteY9" fmla="*/ 922867 h 4724400"/>
                <a:gd name="connsiteX10" fmla="*/ 6688666 w 6874933"/>
                <a:gd name="connsiteY10" fmla="*/ 770467 h 4724400"/>
                <a:gd name="connsiteX11" fmla="*/ 6781800 w 6874933"/>
                <a:gd name="connsiteY11" fmla="*/ 567267 h 4724400"/>
                <a:gd name="connsiteX12" fmla="*/ 6604000 w 6874933"/>
                <a:gd name="connsiteY12" fmla="*/ 465667 h 4724400"/>
                <a:gd name="connsiteX13" fmla="*/ 6358466 w 6874933"/>
                <a:gd name="connsiteY13" fmla="*/ 457200 h 4724400"/>
                <a:gd name="connsiteX14" fmla="*/ 5969000 w 6874933"/>
                <a:gd name="connsiteY14" fmla="*/ 618067 h 4724400"/>
                <a:gd name="connsiteX15" fmla="*/ 5731933 w 6874933"/>
                <a:gd name="connsiteY15" fmla="*/ 753534 h 4724400"/>
                <a:gd name="connsiteX16" fmla="*/ 5647266 w 6874933"/>
                <a:gd name="connsiteY16" fmla="*/ 838200 h 4724400"/>
                <a:gd name="connsiteX17" fmla="*/ 5435600 w 6874933"/>
                <a:gd name="connsiteY17" fmla="*/ 685800 h 4724400"/>
                <a:gd name="connsiteX18" fmla="*/ 5257800 w 6874933"/>
                <a:gd name="connsiteY18" fmla="*/ 719667 h 4724400"/>
                <a:gd name="connsiteX19" fmla="*/ 5096933 w 6874933"/>
                <a:gd name="connsiteY19" fmla="*/ 668867 h 4724400"/>
                <a:gd name="connsiteX20" fmla="*/ 4978400 w 6874933"/>
                <a:gd name="connsiteY20" fmla="*/ 482600 h 4724400"/>
                <a:gd name="connsiteX21" fmla="*/ 4910666 w 6874933"/>
                <a:gd name="connsiteY21" fmla="*/ 423334 h 4724400"/>
                <a:gd name="connsiteX22" fmla="*/ 4876800 w 6874933"/>
                <a:gd name="connsiteY22" fmla="*/ 321734 h 4724400"/>
                <a:gd name="connsiteX23" fmla="*/ 4809066 w 6874933"/>
                <a:gd name="connsiteY23" fmla="*/ 414867 h 4724400"/>
                <a:gd name="connsiteX24" fmla="*/ 4699000 w 6874933"/>
                <a:gd name="connsiteY24" fmla="*/ 389467 h 4724400"/>
                <a:gd name="connsiteX25" fmla="*/ 4572000 w 6874933"/>
                <a:gd name="connsiteY25" fmla="*/ 270934 h 4724400"/>
                <a:gd name="connsiteX26" fmla="*/ 4521200 w 6874933"/>
                <a:gd name="connsiteY26" fmla="*/ 160867 h 4724400"/>
                <a:gd name="connsiteX27" fmla="*/ 4182533 w 6874933"/>
                <a:gd name="connsiteY27" fmla="*/ 0 h 4724400"/>
                <a:gd name="connsiteX28" fmla="*/ 4385733 w 6874933"/>
                <a:gd name="connsiteY28" fmla="*/ 482600 h 4724400"/>
                <a:gd name="connsiteX29" fmla="*/ 4106333 w 6874933"/>
                <a:gd name="connsiteY29" fmla="*/ 567267 h 4724400"/>
                <a:gd name="connsiteX30" fmla="*/ 4182533 w 6874933"/>
                <a:gd name="connsiteY30" fmla="*/ 702734 h 4724400"/>
                <a:gd name="connsiteX31" fmla="*/ 4089400 w 6874933"/>
                <a:gd name="connsiteY31" fmla="*/ 762000 h 4724400"/>
                <a:gd name="connsiteX32" fmla="*/ 4148666 w 6874933"/>
                <a:gd name="connsiteY32" fmla="*/ 863600 h 4724400"/>
                <a:gd name="connsiteX33" fmla="*/ 3869266 w 6874933"/>
                <a:gd name="connsiteY33" fmla="*/ 965200 h 4724400"/>
                <a:gd name="connsiteX34" fmla="*/ 3776133 w 6874933"/>
                <a:gd name="connsiteY34" fmla="*/ 711200 h 4724400"/>
                <a:gd name="connsiteX35" fmla="*/ 3259666 w 6874933"/>
                <a:gd name="connsiteY35" fmla="*/ 939800 h 4724400"/>
                <a:gd name="connsiteX36" fmla="*/ 3378200 w 6874933"/>
                <a:gd name="connsiteY36" fmla="*/ 1151467 h 4724400"/>
                <a:gd name="connsiteX37" fmla="*/ 3251200 w 6874933"/>
                <a:gd name="connsiteY37" fmla="*/ 1219200 h 4724400"/>
                <a:gd name="connsiteX38" fmla="*/ 3318933 w 6874933"/>
                <a:gd name="connsiteY38" fmla="*/ 1354667 h 4724400"/>
                <a:gd name="connsiteX39" fmla="*/ 3175000 w 6874933"/>
                <a:gd name="connsiteY39" fmla="*/ 1397000 h 4724400"/>
                <a:gd name="connsiteX40" fmla="*/ 3200400 w 6874933"/>
                <a:gd name="connsiteY40" fmla="*/ 1498600 h 4724400"/>
                <a:gd name="connsiteX41" fmla="*/ 3022600 w 6874933"/>
                <a:gd name="connsiteY41" fmla="*/ 1583267 h 4724400"/>
                <a:gd name="connsiteX42" fmla="*/ 2954866 w 6874933"/>
                <a:gd name="connsiteY42" fmla="*/ 1532467 h 4724400"/>
                <a:gd name="connsiteX43" fmla="*/ 2844800 w 6874933"/>
                <a:gd name="connsiteY43" fmla="*/ 1490134 h 4724400"/>
                <a:gd name="connsiteX44" fmla="*/ 2768600 w 6874933"/>
                <a:gd name="connsiteY44" fmla="*/ 1473200 h 4724400"/>
                <a:gd name="connsiteX45" fmla="*/ 2709333 w 6874933"/>
                <a:gd name="connsiteY45" fmla="*/ 1473200 h 4724400"/>
                <a:gd name="connsiteX46" fmla="*/ 2700866 w 6874933"/>
                <a:gd name="connsiteY46" fmla="*/ 1574800 h 4724400"/>
                <a:gd name="connsiteX47" fmla="*/ 2700866 w 6874933"/>
                <a:gd name="connsiteY47" fmla="*/ 1625600 h 4724400"/>
                <a:gd name="connsiteX48" fmla="*/ 2633133 w 6874933"/>
                <a:gd name="connsiteY48" fmla="*/ 1617134 h 4724400"/>
                <a:gd name="connsiteX49" fmla="*/ 2590800 w 6874933"/>
                <a:gd name="connsiteY49" fmla="*/ 1507067 h 4724400"/>
                <a:gd name="connsiteX50" fmla="*/ 2429933 w 6874933"/>
                <a:gd name="connsiteY50" fmla="*/ 1532467 h 4724400"/>
                <a:gd name="connsiteX51" fmla="*/ 2396066 w 6874933"/>
                <a:gd name="connsiteY51" fmla="*/ 1617134 h 4724400"/>
                <a:gd name="connsiteX52" fmla="*/ 2480733 w 6874933"/>
                <a:gd name="connsiteY52" fmla="*/ 1744134 h 4724400"/>
                <a:gd name="connsiteX53" fmla="*/ 2480733 w 6874933"/>
                <a:gd name="connsiteY53" fmla="*/ 1854200 h 4724400"/>
                <a:gd name="connsiteX54" fmla="*/ 2421466 w 6874933"/>
                <a:gd name="connsiteY54" fmla="*/ 1913467 h 4724400"/>
                <a:gd name="connsiteX55" fmla="*/ 2260600 w 6874933"/>
                <a:gd name="connsiteY55" fmla="*/ 1862667 h 4724400"/>
                <a:gd name="connsiteX56" fmla="*/ 2108200 w 6874933"/>
                <a:gd name="connsiteY56" fmla="*/ 1786467 h 4724400"/>
                <a:gd name="connsiteX57" fmla="*/ 1981200 w 6874933"/>
                <a:gd name="connsiteY57" fmla="*/ 1667934 h 4724400"/>
                <a:gd name="connsiteX58" fmla="*/ 1811866 w 6874933"/>
                <a:gd name="connsiteY58" fmla="*/ 1693334 h 4724400"/>
                <a:gd name="connsiteX59" fmla="*/ 1735666 w 6874933"/>
                <a:gd name="connsiteY59" fmla="*/ 1803400 h 4724400"/>
                <a:gd name="connsiteX60" fmla="*/ 1803400 w 6874933"/>
                <a:gd name="connsiteY60" fmla="*/ 1617134 h 4724400"/>
                <a:gd name="connsiteX61" fmla="*/ 1769533 w 6874933"/>
                <a:gd name="connsiteY61" fmla="*/ 1540934 h 4724400"/>
                <a:gd name="connsiteX62" fmla="*/ 1642533 w 6874933"/>
                <a:gd name="connsiteY62" fmla="*/ 1591734 h 4724400"/>
                <a:gd name="connsiteX63" fmla="*/ 1701800 w 6874933"/>
                <a:gd name="connsiteY63" fmla="*/ 1481667 h 4724400"/>
                <a:gd name="connsiteX64" fmla="*/ 1591733 w 6874933"/>
                <a:gd name="connsiteY64" fmla="*/ 1422400 h 4724400"/>
                <a:gd name="connsiteX65" fmla="*/ 1498600 w 6874933"/>
                <a:gd name="connsiteY65" fmla="*/ 1253067 h 4724400"/>
                <a:gd name="connsiteX66" fmla="*/ 1473200 w 6874933"/>
                <a:gd name="connsiteY66" fmla="*/ 1109134 h 4724400"/>
                <a:gd name="connsiteX67" fmla="*/ 1473200 w 6874933"/>
                <a:gd name="connsiteY67" fmla="*/ 1109134 h 4724400"/>
                <a:gd name="connsiteX68" fmla="*/ 1193800 w 6874933"/>
                <a:gd name="connsiteY68" fmla="*/ 1100667 h 4724400"/>
                <a:gd name="connsiteX69" fmla="*/ 1193800 w 6874933"/>
                <a:gd name="connsiteY69" fmla="*/ 1210734 h 4724400"/>
                <a:gd name="connsiteX70" fmla="*/ 1354666 w 6874933"/>
                <a:gd name="connsiteY70" fmla="*/ 1380067 h 4724400"/>
                <a:gd name="connsiteX71" fmla="*/ 1481666 w 6874933"/>
                <a:gd name="connsiteY71" fmla="*/ 1583267 h 4724400"/>
                <a:gd name="connsiteX72" fmla="*/ 1481666 w 6874933"/>
                <a:gd name="connsiteY72" fmla="*/ 1803400 h 4724400"/>
                <a:gd name="connsiteX73" fmla="*/ 1397000 w 6874933"/>
                <a:gd name="connsiteY73" fmla="*/ 1938867 h 4724400"/>
                <a:gd name="connsiteX74" fmla="*/ 1286933 w 6874933"/>
                <a:gd name="connsiteY74" fmla="*/ 2099734 h 4724400"/>
                <a:gd name="connsiteX75" fmla="*/ 1193800 w 6874933"/>
                <a:gd name="connsiteY75" fmla="*/ 2277534 h 4724400"/>
                <a:gd name="connsiteX76" fmla="*/ 1100666 w 6874933"/>
                <a:gd name="connsiteY76" fmla="*/ 2404534 h 4724400"/>
                <a:gd name="connsiteX77" fmla="*/ 1151466 w 6874933"/>
                <a:gd name="connsiteY77" fmla="*/ 3039534 h 4724400"/>
                <a:gd name="connsiteX78" fmla="*/ 1032933 w 6874933"/>
                <a:gd name="connsiteY78" fmla="*/ 3242734 h 4724400"/>
                <a:gd name="connsiteX79" fmla="*/ 880533 w 6874933"/>
                <a:gd name="connsiteY79" fmla="*/ 3335867 h 4724400"/>
                <a:gd name="connsiteX80" fmla="*/ 838200 w 6874933"/>
                <a:gd name="connsiteY80" fmla="*/ 3420534 h 4724400"/>
                <a:gd name="connsiteX81" fmla="*/ 550333 w 6874933"/>
                <a:gd name="connsiteY81" fmla="*/ 3547534 h 4724400"/>
                <a:gd name="connsiteX82" fmla="*/ 499533 w 6874933"/>
                <a:gd name="connsiteY82" fmla="*/ 3699934 h 4724400"/>
                <a:gd name="connsiteX83" fmla="*/ 499533 w 6874933"/>
                <a:gd name="connsiteY83" fmla="*/ 3852334 h 4724400"/>
                <a:gd name="connsiteX84" fmla="*/ 465666 w 6874933"/>
                <a:gd name="connsiteY84" fmla="*/ 4021667 h 4724400"/>
                <a:gd name="connsiteX85" fmla="*/ 516466 w 6874933"/>
                <a:gd name="connsiteY85" fmla="*/ 4165600 h 4724400"/>
                <a:gd name="connsiteX86" fmla="*/ 541866 w 6874933"/>
                <a:gd name="connsiteY86" fmla="*/ 4292600 h 4724400"/>
                <a:gd name="connsiteX87" fmla="*/ 423333 w 6874933"/>
                <a:gd name="connsiteY87" fmla="*/ 4326467 h 4724400"/>
                <a:gd name="connsiteX88" fmla="*/ 135466 w 6874933"/>
                <a:gd name="connsiteY88" fmla="*/ 4275667 h 4724400"/>
                <a:gd name="connsiteX89" fmla="*/ 25400 w 6874933"/>
                <a:gd name="connsiteY89" fmla="*/ 4267200 h 4724400"/>
                <a:gd name="connsiteX90" fmla="*/ 0 w 6874933"/>
                <a:gd name="connsiteY90" fmla="*/ 4572000 h 4724400"/>
                <a:gd name="connsiteX91" fmla="*/ 160866 w 6874933"/>
                <a:gd name="connsiteY91" fmla="*/ 4656667 h 4724400"/>
                <a:gd name="connsiteX92" fmla="*/ 347133 w 6874933"/>
                <a:gd name="connsiteY92" fmla="*/ 4597400 h 4724400"/>
                <a:gd name="connsiteX93" fmla="*/ 524933 w 6874933"/>
                <a:gd name="connsiteY93" fmla="*/ 4724400 h 4724400"/>
                <a:gd name="connsiteX94" fmla="*/ 567266 w 6874933"/>
                <a:gd name="connsiteY94" fmla="*/ 4563534 h 4724400"/>
                <a:gd name="connsiteX95" fmla="*/ 795866 w 6874933"/>
                <a:gd name="connsiteY95" fmla="*/ 4411134 h 4724400"/>
                <a:gd name="connsiteX96" fmla="*/ 990600 w 6874933"/>
                <a:gd name="connsiteY96" fmla="*/ 4368800 h 4724400"/>
                <a:gd name="connsiteX97" fmla="*/ 1236133 w 6874933"/>
                <a:gd name="connsiteY97" fmla="*/ 4089400 h 4724400"/>
                <a:gd name="connsiteX98" fmla="*/ 1557866 w 6874933"/>
                <a:gd name="connsiteY98" fmla="*/ 3920067 h 4724400"/>
                <a:gd name="connsiteX99" fmla="*/ 1837266 w 6874933"/>
                <a:gd name="connsiteY99" fmla="*/ 3953934 h 4724400"/>
                <a:gd name="connsiteX100" fmla="*/ 2032000 w 6874933"/>
                <a:gd name="connsiteY100" fmla="*/ 4038600 h 4724400"/>
                <a:gd name="connsiteX101" fmla="*/ 2294466 w 6874933"/>
                <a:gd name="connsiteY101" fmla="*/ 4004734 h 4724400"/>
                <a:gd name="connsiteX102" fmla="*/ 2362200 w 6874933"/>
                <a:gd name="connsiteY102" fmla="*/ 3835400 h 4724400"/>
                <a:gd name="connsiteX103" fmla="*/ 2819400 w 6874933"/>
                <a:gd name="connsiteY103" fmla="*/ 3691467 h 4724400"/>
                <a:gd name="connsiteX104" fmla="*/ 3166533 w 6874933"/>
                <a:gd name="connsiteY104" fmla="*/ 3683000 h 4724400"/>
                <a:gd name="connsiteX105" fmla="*/ 3369733 w 6874933"/>
                <a:gd name="connsiteY105" fmla="*/ 3640667 h 4724400"/>
                <a:gd name="connsiteX106" fmla="*/ 3412066 w 6874933"/>
                <a:gd name="connsiteY106" fmla="*/ 3589867 h 4724400"/>
                <a:gd name="connsiteX107" fmla="*/ 3276600 w 6874933"/>
                <a:gd name="connsiteY107" fmla="*/ 3488267 h 4724400"/>
                <a:gd name="connsiteX108" fmla="*/ 3234266 w 6874933"/>
                <a:gd name="connsiteY108" fmla="*/ 3361267 h 4724400"/>
                <a:gd name="connsiteX109" fmla="*/ 3234266 w 6874933"/>
                <a:gd name="connsiteY109" fmla="*/ 3251200 h 4724400"/>
                <a:gd name="connsiteX110" fmla="*/ 3039533 w 6874933"/>
                <a:gd name="connsiteY110" fmla="*/ 3318934 h 4724400"/>
                <a:gd name="connsiteX111" fmla="*/ 2853266 w 6874933"/>
                <a:gd name="connsiteY111" fmla="*/ 3293534 h 4724400"/>
                <a:gd name="connsiteX112" fmla="*/ 2709333 w 6874933"/>
                <a:gd name="connsiteY112" fmla="*/ 3242734 h 4724400"/>
                <a:gd name="connsiteX113" fmla="*/ 2743200 w 6874933"/>
                <a:gd name="connsiteY113" fmla="*/ 3073400 h 4724400"/>
                <a:gd name="connsiteX114" fmla="*/ 2895600 w 6874933"/>
                <a:gd name="connsiteY114" fmla="*/ 2912534 h 4724400"/>
                <a:gd name="connsiteX115" fmla="*/ 3031066 w 6874933"/>
                <a:gd name="connsiteY115" fmla="*/ 2836334 h 4724400"/>
                <a:gd name="connsiteX116" fmla="*/ 3208866 w 6874933"/>
                <a:gd name="connsiteY116" fmla="*/ 2683934 h 4724400"/>
                <a:gd name="connsiteX117" fmla="*/ 3539066 w 6874933"/>
                <a:gd name="connsiteY117" fmla="*/ 2573867 h 4724400"/>
                <a:gd name="connsiteX118" fmla="*/ 4208970 w 6874933"/>
                <a:gd name="connsiteY118" fmla="*/ 2539586 h 4724400"/>
                <a:gd name="connsiteX119" fmla="*/ 4537698 w 6874933"/>
                <a:gd name="connsiteY119" fmla="*/ 2688903 h 4724400"/>
                <a:gd name="connsiteX120" fmla="*/ 4684070 w 6874933"/>
                <a:gd name="connsiteY120" fmla="*/ 2603133 h 4724400"/>
                <a:gd name="connsiteX0" fmla="*/ 4842933 w 6874933"/>
                <a:gd name="connsiteY0" fmla="*/ 2506134 h 4724400"/>
                <a:gd name="connsiteX1" fmla="*/ 4919133 w 6874933"/>
                <a:gd name="connsiteY1" fmla="*/ 2446867 h 4724400"/>
                <a:gd name="connsiteX2" fmla="*/ 5244749 w 6874933"/>
                <a:gd name="connsiteY2" fmla="*/ 2355103 h 4724400"/>
                <a:gd name="connsiteX3" fmla="*/ 5397585 w 6874933"/>
                <a:gd name="connsiteY3" fmla="*/ 2105974 h 4724400"/>
                <a:gd name="connsiteX4" fmla="*/ 5655733 w 6874933"/>
                <a:gd name="connsiteY4" fmla="*/ 1913467 h 4724400"/>
                <a:gd name="connsiteX5" fmla="*/ 6084858 w 6874933"/>
                <a:gd name="connsiteY5" fmla="*/ 1513771 h 4724400"/>
                <a:gd name="connsiteX6" fmla="*/ 6414018 w 6874933"/>
                <a:gd name="connsiteY6" fmla="*/ 1470139 h 4724400"/>
                <a:gd name="connsiteX7" fmla="*/ 6697133 w 6874933"/>
                <a:gd name="connsiteY7" fmla="*/ 1041400 h 4724400"/>
                <a:gd name="connsiteX8" fmla="*/ 6874933 w 6874933"/>
                <a:gd name="connsiteY8" fmla="*/ 922867 h 4724400"/>
                <a:gd name="connsiteX9" fmla="*/ 6688666 w 6874933"/>
                <a:gd name="connsiteY9" fmla="*/ 770467 h 4724400"/>
                <a:gd name="connsiteX10" fmla="*/ 6781800 w 6874933"/>
                <a:gd name="connsiteY10" fmla="*/ 567267 h 4724400"/>
                <a:gd name="connsiteX11" fmla="*/ 6604000 w 6874933"/>
                <a:gd name="connsiteY11" fmla="*/ 465667 h 4724400"/>
                <a:gd name="connsiteX12" fmla="*/ 6358466 w 6874933"/>
                <a:gd name="connsiteY12" fmla="*/ 457200 h 4724400"/>
                <a:gd name="connsiteX13" fmla="*/ 5969000 w 6874933"/>
                <a:gd name="connsiteY13" fmla="*/ 618067 h 4724400"/>
                <a:gd name="connsiteX14" fmla="*/ 5731933 w 6874933"/>
                <a:gd name="connsiteY14" fmla="*/ 753534 h 4724400"/>
                <a:gd name="connsiteX15" fmla="*/ 5647266 w 6874933"/>
                <a:gd name="connsiteY15" fmla="*/ 838200 h 4724400"/>
                <a:gd name="connsiteX16" fmla="*/ 5435600 w 6874933"/>
                <a:gd name="connsiteY16" fmla="*/ 685800 h 4724400"/>
                <a:gd name="connsiteX17" fmla="*/ 5257800 w 6874933"/>
                <a:gd name="connsiteY17" fmla="*/ 719667 h 4724400"/>
                <a:gd name="connsiteX18" fmla="*/ 5096933 w 6874933"/>
                <a:gd name="connsiteY18" fmla="*/ 668867 h 4724400"/>
                <a:gd name="connsiteX19" fmla="*/ 4978400 w 6874933"/>
                <a:gd name="connsiteY19" fmla="*/ 482600 h 4724400"/>
                <a:gd name="connsiteX20" fmla="*/ 4910666 w 6874933"/>
                <a:gd name="connsiteY20" fmla="*/ 423334 h 4724400"/>
                <a:gd name="connsiteX21" fmla="*/ 4876800 w 6874933"/>
                <a:gd name="connsiteY21" fmla="*/ 321734 h 4724400"/>
                <a:gd name="connsiteX22" fmla="*/ 4809066 w 6874933"/>
                <a:gd name="connsiteY22" fmla="*/ 414867 h 4724400"/>
                <a:gd name="connsiteX23" fmla="*/ 4699000 w 6874933"/>
                <a:gd name="connsiteY23" fmla="*/ 389467 h 4724400"/>
                <a:gd name="connsiteX24" fmla="*/ 4572000 w 6874933"/>
                <a:gd name="connsiteY24" fmla="*/ 270934 h 4724400"/>
                <a:gd name="connsiteX25" fmla="*/ 4521200 w 6874933"/>
                <a:gd name="connsiteY25" fmla="*/ 160867 h 4724400"/>
                <a:gd name="connsiteX26" fmla="*/ 4182533 w 6874933"/>
                <a:gd name="connsiteY26" fmla="*/ 0 h 4724400"/>
                <a:gd name="connsiteX27" fmla="*/ 4385733 w 6874933"/>
                <a:gd name="connsiteY27" fmla="*/ 482600 h 4724400"/>
                <a:gd name="connsiteX28" fmla="*/ 4106333 w 6874933"/>
                <a:gd name="connsiteY28" fmla="*/ 567267 h 4724400"/>
                <a:gd name="connsiteX29" fmla="*/ 4182533 w 6874933"/>
                <a:gd name="connsiteY29" fmla="*/ 702734 h 4724400"/>
                <a:gd name="connsiteX30" fmla="*/ 4089400 w 6874933"/>
                <a:gd name="connsiteY30" fmla="*/ 762000 h 4724400"/>
                <a:gd name="connsiteX31" fmla="*/ 4148666 w 6874933"/>
                <a:gd name="connsiteY31" fmla="*/ 863600 h 4724400"/>
                <a:gd name="connsiteX32" fmla="*/ 3869266 w 6874933"/>
                <a:gd name="connsiteY32" fmla="*/ 965200 h 4724400"/>
                <a:gd name="connsiteX33" fmla="*/ 3776133 w 6874933"/>
                <a:gd name="connsiteY33" fmla="*/ 711200 h 4724400"/>
                <a:gd name="connsiteX34" fmla="*/ 3259666 w 6874933"/>
                <a:gd name="connsiteY34" fmla="*/ 939800 h 4724400"/>
                <a:gd name="connsiteX35" fmla="*/ 3378200 w 6874933"/>
                <a:gd name="connsiteY35" fmla="*/ 1151467 h 4724400"/>
                <a:gd name="connsiteX36" fmla="*/ 3251200 w 6874933"/>
                <a:gd name="connsiteY36" fmla="*/ 1219200 h 4724400"/>
                <a:gd name="connsiteX37" fmla="*/ 3318933 w 6874933"/>
                <a:gd name="connsiteY37" fmla="*/ 1354667 h 4724400"/>
                <a:gd name="connsiteX38" fmla="*/ 3175000 w 6874933"/>
                <a:gd name="connsiteY38" fmla="*/ 1397000 h 4724400"/>
                <a:gd name="connsiteX39" fmla="*/ 3200400 w 6874933"/>
                <a:gd name="connsiteY39" fmla="*/ 1498600 h 4724400"/>
                <a:gd name="connsiteX40" fmla="*/ 3022600 w 6874933"/>
                <a:gd name="connsiteY40" fmla="*/ 1583267 h 4724400"/>
                <a:gd name="connsiteX41" fmla="*/ 2954866 w 6874933"/>
                <a:gd name="connsiteY41" fmla="*/ 1532467 h 4724400"/>
                <a:gd name="connsiteX42" fmla="*/ 2844800 w 6874933"/>
                <a:gd name="connsiteY42" fmla="*/ 1490134 h 4724400"/>
                <a:gd name="connsiteX43" fmla="*/ 2768600 w 6874933"/>
                <a:gd name="connsiteY43" fmla="*/ 1473200 h 4724400"/>
                <a:gd name="connsiteX44" fmla="*/ 2709333 w 6874933"/>
                <a:gd name="connsiteY44" fmla="*/ 1473200 h 4724400"/>
                <a:gd name="connsiteX45" fmla="*/ 2700866 w 6874933"/>
                <a:gd name="connsiteY45" fmla="*/ 1574800 h 4724400"/>
                <a:gd name="connsiteX46" fmla="*/ 2700866 w 6874933"/>
                <a:gd name="connsiteY46" fmla="*/ 1625600 h 4724400"/>
                <a:gd name="connsiteX47" fmla="*/ 2633133 w 6874933"/>
                <a:gd name="connsiteY47" fmla="*/ 1617134 h 4724400"/>
                <a:gd name="connsiteX48" fmla="*/ 2590800 w 6874933"/>
                <a:gd name="connsiteY48" fmla="*/ 1507067 h 4724400"/>
                <a:gd name="connsiteX49" fmla="*/ 2429933 w 6874933"/>
                <a:gd name="connsiteY49" fmla="*/ 1532467 h 4724400"/>
                <a:gd name="connsiteX50" fmla="*/ 2396066 w 6874933"/>
                <a:gd name="connsiteY50" fmla="*/ 1617134 h 4724400"/>
                <a:gd name="connsiteX51" fmla="*/ 2480733 w 6874933"/>
                <a:gd name="connsiteY51" fmla="*/ 1744134 h 4724400"/>
                <a:gd name="connsiteX52" fmla="*/ 2480733 w 6874933"/>
                <a:gd name="connsiteY52" fmla="*/ 1854200 h 4724400"/>
                <a:gd name="connsiteX53" fmla="*/ 2421466 w 6874933"/>
                <a:gd name="connsiteY53" fmla="*/ 1913467 h 4724400"/>
                <a:gd name="connsiteX54" fmla="*/ 2260600 w 6874933"/>
                <a:gd name="connsiteY54" fmla="*/ 1862667 h 4724400"/>
                <a:gd name="connsiteX55" fmla="*/ 2108200 w 6874933"/>
                <a:gd name="connsiteY55" fmla="*/ 1786467 h 4724400"/>
                <a:gd name="connsiteX56" fmla="*/ 1981200 w 6874933"/>
                <a:gd name="connsiteY56" fmla="*/ 1667934 h 4724400"/>
                <a:gd name="connsiteX57" fmla="*/ 1811866 w 6874933"/>
                <a:gd name="connsiteY57" fmla="*/ 1693334 h 4724400"/>
                <a:gd name="connsiteX58" fmla="*/ 1735666 w 6874933"/>
                <a:gd name="connsiteY58" fmla="*/ 1803400 h 4724400"/>
                <a:gd name="connsiteX59" fmla="*/ 1803400 w 6874933"/>
                <a:gd name="connsiteY59" fmla="*/ 1617134 h 4724400"/>
                <a:gd name="connsiteX60" fmla="*/ 1769533 w 6874933"/>
                <a:gd name="connsiteY60" fmla="*/ 1540934 h 4724400"/>
                <a:gd name="connsiteX61" fmla="*/ 1642533 w 6874933"/>
                <a:gd name="connsiteY61" fmla="*/ 1591734 h 4724400"/>
                <a:gd name="connsiteX62" fmla="*/ 1701800 w 6874933"/>
                <a:gd name="connsiteY62" fmla="*/ 1481667 h 4724400"/>
                <a:gd name="connsiteX63" fmla="*/ 1591733 w 6874933"/>
                <a:gd name="connsiteY63" fmla="*/ 1422400 h 4724400"/>
                <a:gd name="connsiteX64" fmla="*/ 1498600 w 6874933"/>
                <a:gd name="connsiteY64" fmla="*/ 1253067 h 4724400"/>
                <a:gd name="connsiteX65" fmla="*/ 1473200 w 6874933"/>
                <a:gd name="connsiteY65" fmla="*/ 1109134 h 4724400"/>
                <a:gd name="connsiteX66" fmla="*/ 1473200 w 6874933"/>
                <a:gd name="connsiteY66" fmla="*/ 1109134 h 4724400"/>
                <a:gd name="connsiteX67" fmla="*/ 1193800 w 6874933"/>
                <a:gd name="connsiteY67" fmla="*/ 1100667 h 4724400"/>
                <a:gd name="connsiteX68" fmla="*/ 1193800 w 6874933"/>
                <a:gd name="connsiteY68" fmla="*/ 1210734 h 4724400"/>
                <a:gd name="connsiteX69" fmla="*/ 1354666 w 6874933"/>
                <a:gd name="connsiteY69" fmla="*/ 1380067 h 4724400"/>
                <a:gd name="connsiteX70" fmla="*/ 1481666 w 6874933"/>
                <a:gd name="connsiteY70" fmla="*/ 1583267 h 4724400"/>
                <a:gd name="connsiteX71" fmla="*/ 1481666 w 6874933"/>
                <a:gd name="connsiteY71" fmla="*/ 1803400 h 4724400"/>
                <a:gd name="connsiteX72" fmla="*/ 1397000 w 6874933"/>
                <a:gd name="connsiteY72" fmla="*/ 1938867 h 4724400"/>
                <a:gd name="connsiteX73" fmla="*/ 1286933 w 6874933"/>
                <a:gd name="connsiteY73" fmla="*/ 2099734 h 4724400"/>
                <a:gd name="connsiteX74" fmla="*/ 1193800 w 6874933"/>
                <a:gd name="connsiteY74" fmla="*/ 2277534 h 4724400"/>
                <a:gd name="connsiteX75" fmla="*/ 1100666 w 6874933"/>
                <a:gd name="connsiteY75" fmla="*/ 2404534 h 4724400"/>
                <a:gd name="connsiteX76" fmla="*/ 1151466 w 6874933"/>
                <a:gd name="connsiteY76" fmla="*/ 3039534 h 4724400"/>
                <a:gd name="connsiteX77" fmla="*/ 1032933 w 6874933"/>
                <a:gd name="connsiteY77" fmla="*/ 3242734 h 4724400"/>
                <a:gd name="connsiteX78" fmla="*/ 880533 w 6874933"/>
                <a:gd name="connsiteY78" fmla="*/ 3335867 h 4724400"/>
                <a:gd name="connsiteX79" fmla="*/ 838200 w 6874933"/>
                <a:gd name="connsiteY79" fmla="*/ 3420534 h 4724400"/>
                <a:gd name="connsiteX80" fmla="*/ 550333 w 6874933"/>
                <a:gd name="connsiteY80" fmla="*/ 3547534 h 4724400"/>
                <a:gd name="connsiteX81" fmla="*/ 499533 w 6874933"/>
                <a:gd name="connsiteY81" fmla="*/ 3699934 h 4724400"/>
                <a:gd name="connsiteX82" fmla="*/ 499533 w 6874933"/>
                <a:gd name="connsiteY82" fmla="*/ 3852334 h 4724400"/>
                <a:gd name="connsiteX83" fmla="*/ 465666 w 6874933"/>
                <a:gd name="connsiteY83" fmla="*/ 4021667 h 4724400"/>
                <a:gd name="connsiteX84" fmla="*/ 516466 w 6874933"/>
                <a:gd name="connsiteY84" fmla="*/ 4165600 h 4724400"/>
                <a:gd name="connsiteX85" fmla="*/ 541866 w 6874933"/>
                <a:gd name="connsiteY85" fmla="*/ 4292600 h 4724400"/>
                <a:gd name="connsiteX86" fmla="*/ 423333 w 6874933"/>
                <a:gd name="connsiteY86" fmla="*/ 4326467 h 4724400"/>
                <a:gd name="connsiteX87" fmla="*/ 135466 w 6874933"/>
                <a:gd name="connsiteY87" fmla="*/ 4275667 h 4724400"/>
                <a:gd name="connsiteX88" fmla="*/ 25400 w 6874933"/>
                <a:gd name="connsiteY88" fmla="*/ 4267200 h 4724400"/>
                <a:gd name="connsiteX89" fmla="*/ 0 w 6874933"/>
                <a:gd name="connsiteY89" fmla="*/ 4572000 h 4724400"/>
                <a:gd name="connsiteX90" fmla="*/ 160866 w 6874933"/>
                <a:gd name="connsiteY90" fmla="*/ 4656667 h 4724400"/>
                <a:gd name="connsiteX91" fmla="*/ 347133 w 6874933"/>
                <a:gd name="connsiteY91" fmla="*/ 4597400 h 4724400"/>
                <a:gd name="connsiteX92" fmla="*/ 524933 w 6874933"/>
                <a:gd name="connsiteY92" fmla="*/ 4724400 h 4724400"/>
                <a:gd name="connsiteX93" fmla="*/ 567266 w 6874933"/>
                <a:gd name="connsiteY93" fmla="*/ 4563534 h 4724400"/>
                <a:gd name="connsiteX94" fmla="*/ 795866 w 6874933"/>
                <a:gd name="connsiteY94" fmla="*/ 4411134 h 4724400"/>
                <a:gd name="connsiteX95" fmla="*/ 990600 w 6874933"/>
                <a:gd name="connsiteY95" fmla="*/ 4368800 h 4724400"/>
                <a:gd name="connsiteX96" fmla="*/ 1236133 w 6874933"/>
                <a:gd name="connsiteY96" fmla="*/ 4089400 h 4724400"/>
                <a:gd name="connsiteX97" fmla="*/ 1557866 w 6874933"/>
                <a:gd name="connsiteY97" fmla="*/ 3920067 h 4724400"/>
                <a:gd name="connsiteX98" fmla="*/ 1837266 w 6874933"/>
                <a:gd name="connsiteY98" fmla="*/ 3953934 h 4724400"/>
                <a:gd name="connsiteX99" fmla="*/ 2032000 w 6874933"/>
                <a:gd name="connsiteY99" fmla="*/ 4038600 h 4724400"/>
                <a:gd name="connsiteX100" fmla="*/ 2294466 w 6874933"/>
                <a:gd name="connsiteY100" fmla="*/ 4004734 h 4724400"/>
                <a:gd name="connsiteX101" fmla="*/ 2362200 w 6874933"/>
                <a:gd name="connsiteY101" fmla="*/ 3835400 h 4724400"/>
                <a:gd name="connsiteX102" fmla="*/ 2819400 w 6874933"/>
                <a:gd name="connsiteY102" fmla="*/ 3691467 h 4724400"/>
                <a:gd name="connsiteX103" fmla="*/ 3166533 w 6874933"/>
                <a:gd name="connsiteY103" fmla="*/ 3683000 h 4724400"/>
                <a:gd name="connsiteX104" fmla="*/ 3369733 w 6874933"/>
                <a:gd name="connsiteY104" fmla="*/ 3640667 h 4724400"/>
                <a:gd name="connsiteX105" fmla="*/ 3412066 w 6874933"/>
                <a:gd name="connsiteY105" fmla="*/ 3589867 h 4724400"/>
                <a:gd name="connsiteX106" fmla="*/ 3276600 w 6874933"/>
                <a:gd name="connsiteY106" fmla="*/ 3488267 h 4724400"/>
                <a:gd name="connsiteX107" fmla="*/ 3234266 w 6874933"/>
                <a:gd name="connsiteY107" fmla="*/ 3361267 h 4724400"/>
                <a:gd name="connsiteX108" fmla="*/ 3234266 w 6874933"/>
                <a:gd name="connsiteY108" fmla="*/ 3251200 h 4724400"/>
                <a:gd name="connsiteX109" fmla="*/ 3039533 w 6874933"/>
                <a:gd name="connsiteY109" fmla="*/ 3318934 h 4724400"/>
                <a:gd name="connsiteX110" fmla="*/ 2853266 w 6874933"/>
                <a:gd name="connsiteY110" fmla="*/ 3293534 h 4724400"/>
                <a:gd name="connsiteX111" fmla="*/ 2709333 w 6874933"/>
                <a:gd name="connsiteY111" fmla="*/ 3242734 h 4724400"/>
                <a:gd name="connsiteX112" fmla="*/ 2743200 w 6874933"/>
                <a:gd name="connsiteY112" fmla="*/ 3073400 h 4724400"/>
                <a:gd name="connsiteX113" fmla="*/ 2895600 w 6874933"/>
                <a:gd name="connsiteY113" fmla="*/ 2912534 h 4724400"/>
                <a:gd name="connsiteX114" fmla="*/ 3031066 w 6874933"/>
                <a:gd name="connsiteY114" fmla="*/ 2836334 h 4724400"/>
                <a:gd name="connsiteX115" fmla="*/ 3208866 w 6874933"/>
                <a:gd name="connsiteY115" fmla="*/ 2683934 h 4724400"/>
                <a:gd name="connsiteX116" fmla="*/ 3539066 w 6874933"/>
                <a:gd name="connsiteY116" fmla="*/ 2573867 h 4724400"/>
                <a:gd name="connsiteX117" fmla="*/ 4208970 w 6874933"/>
                <a:gd name="connsiteY117" fmla="*/ 2539586 h 4724400"/>
                <a:gd name="connsiteX118" fmla="*/ 4537698 w 6874933"/>
                <a:gd name="connsiteY118" fmla="*/ 2688903 h 4724400"/>
                <a:gd name="connsiteX119" fmla="*/ 4684070 w 6874933"/>
                <a:gd name="connsiteY119" fmla="*/ 2603133 h 4724400"/>
                <a:gd name="connsiteX0" fmla="*/ 4842933 w 6874933"/>
                <a:gd name="connsiteY0" fmla="*/ 2506134 h 4724400"/>
                <a:gd name="connsiteX1" fmla="*/ 4919133 w 6874933"/>
                <a:gd name="connsiteY1" fmla="*/ 2446867 h 4724400"/>
                <a:gd name="connsiteX2" fmla="*/ 5244749 w 6874933"/>
                <a:gd name="connsiteY2" fmla="*/ 2355103 h 4724400"/>
                <a:gd name="connsiteX3" fmla="*/ 5397585 w 6874933"/>
                <a:gd name="connsiteY3" fmla="*/ 2105974 h 4724400"/>
                <a:gd name="connsiteX4" fmla="*/ 5655733 w 6874933"/>
                <a:gd name="connsiteY4" fmla="*/ 1913467 h 4724400"/>
                <a:gd name="connsiteX5" fmla="*/ 6084858 w 6874933"/>
                <a:gd name="connsiteY5" fmla="*/ 1513771 h 4724400"/>
                <a:gd name="connsiteX6" fmla="*/ 6414018 w 6874933"/>
                <a:gd name="connsiteY6" fmla="*/ 1470139 h 4724400"/>
                <a:gd name="connsiteX7" fmla="*/ 6697133 w 6874933"/>
                <a:gd name="connsiteY7" fmla="*/ 1041400 h 4724400"/>
                <a:gd name="connsiteX8" fmla="*/ 6874933 w 6874933"/>
                <a:gd name="connsiteY8" fmla="*/ 922867 h 4724400"/>
                <a:gd name="connsiteX9" fmla="*/ 6688666 w 6874933"/>
                <a:gd name="connsiteY9" fmla="*/ 770467 h 4724400"/>
                <a:gd name="connsiteX10" fmla="*/ 6781800 w 6874933"/>
                <a:gd name="connsiteY10" fmla="*/ 567267 h 4724400"/>
                <a:gd name="connsiteX11" fmla="*/ 6604000 w 6874933"/>
                <a:gd name="connsiteY11" fmla="*/ 465667 h 4724400"/>
                <a:gd name="connsiteX12" fmla="*/ 6358466 w 6874933"/>
                <a:gd name="connsiteY12" fmla="*/ 457200 h 4724400"/>
                <a:gd name="connsiteX13" fmla="*/ 5969000 w 6874933"/>
                <a:gd name="connsiteY13" fmla="*/ 618067 h 4724400"/>
                <a:gd name="connsiteX14" fmla="*/ 5731933 w 6874933"/>
                <a:gd name="connsiteY14" fmla="*/ 753534 h 4724400"/>
                <a:gd name="connsiteX15" fmla="*/ 5647266 w 6874933"/>
                <a:gd name="connsiteY15" fmla="*/ 838200 h 4724400"/>
                <a:gd name="connsiteX16" fmla="*/ 5435600 w 6874933"/>
                <a:gd name="connsiteY16" fmla="*/ 685800 h 4724400"/>
                <a:gd name="connsiteX17" fmla="*/ 5257800 w 6874933"/>
                <a:gd name="connsiteY17" fmla="*/ 719667 h 4724400"/>
                <a:gd name="connsiteX18" fmla="*/ 5096933 w 6874933"/>
                <a:gd name="connsiteY18" fmla="*/ 668867 h 4724400"/>
                <a:gd name="connsiteX19" fmla="*/ 4978400 w 6874933"/>
                <a:gd name="connsiteY19" fmla="*/ 482600 h 4724400"/>
                <a:gd name="connsiteX20" fmla="*/ 4910666 w 6874933"/>
                <a:gd name="connsiteY20" fmla="*/ 423334 h 4724400"/>
                <a:gd name="connsiteX21" fmla="*/ 4876800 w 6874933"/>
                <a:gd name="connsiteY21" fmla="*/ 321734 h 4724400"/>
                <a:gd name="connsiteX22" fmla="*/ 4809066 w 6874933"/>
                <a:gd name="connsiteY22" fmla="*/ 414867 h 4724400"/>
                <a:gd name="connsiteX23" fmla="*/ 4699000 w 6874933"/>
                <a:gd name="connsiteY23" fmla="*/ 389467 h 4724400"/>
                <a:gd name="connsiteX24" fmla="*/ 4572000 w 6874933"/>
                <a:gd name="connsiteY24" fmla="*/ 270934 h 4724400"/>
                <a:gd name="connsiteX25" fmla="*/ 4521200 w 6874933"/>
                <a:gd name="connsiteY25" fmla="*/ 160867 h 4724400"/>
                <a:gd name="connsiteX26" fmla="*/ 4182533 w 6874933"/>
                <a:gd name="connsiteY26" fmla="*/ 0 h 4724400"/>
                <a:gd name="connsiteX27" fmla="*/ 4385733 w 6874933"/>
                <a:gd name="connsiteY27" fmla="*/ 482600 h 4724400"/>
                <a:gd name="connsiteX28" fmla="*/ 4106333 w 6874933"/>
                <a:gd name="connsiteY28" fmla="*/ 567267 h 4724400"/>
                <a:gd name="connsiteX29" fmla="*/ 4182533 w 6874933"/>
                <a:gd name="connsiteY29" fmla="*/ 702734 h 4724400"/>
                <a:gd name="connsiteX30" fmla="*/ 4089400 w 6874933"/>
                <a:gd name="connsiteY30" fmla="*/ 762000 h 4724400"/>
                <a:gd name="connsiteX31" fmla="*/ 4148666 w 6874933"/>
                <a:gd name="connsiteY31" fmla="*/ 863600 h 4724400"/>
                <a:gd name="connsiteX32" fmla="*/ 3869266 w 6874933"/>
                <a:gd name="connsiteY32" fmla="*/ 965200 h 4724400"/>
                <a:gd name="connsiteX33" fmla="*/ 3776133 w 6874933"/>
                <a:gd name="connsiteY33" fmla="*/ 711200 h 4724400"/>
                <a:gd name="connsiteX34" fmla="*/ 3259666 w 6874933"/>
                <a:gd name="connsiteY34" fmla="*/ 939800 h 4724400"/>
                <a:gd name="connsiteX35" fmla="*/ 3378200 w 6874933"/>
                <a:gd name="connsiteY35" fmla="*/ 1151467 h 4724400"/>
                <a:gd name="connsiteX36" fmla="*/ 3251200 w 6874933"/>
                <a:gd name="connsiteY36" fmla="*/ 1219200 h 4724400"/>
                <a:gd name="connsiteX37" fmla="*/ 3318933 w 6874933"/>
                <a:gd name="connsiteY37" fmla="*/ 1354667 h 4724400"/>
                <a:gd name="connsiteX38" fmla="*/ 3175000 w 6874933"/>
                <a:gd name="connsiteY38" fmla="*/ 1397000 h 4724400"/>
                <a:gd name="connsiteX39" fmla="*/ 3200400 w 6874933"/>
                <a:gd name="connsiteY39" fmla="*/ 1498600 h 4724400"/>
                <a:gd name="connsiteX40" fmla="*/ 3022600 w 6874933"/>
                <a:gd name="connsiteY40" fmla="*/ 1583267 h 4724400"/>
                <a:gd name="connsiteX41" fmla="*/ 2954866 w 6874933"/>
                <a:gd name="connsiteY41" fmla="*/ 1532467 h 4724400"/>
                <a:gd name="connsiteX42" fmla="*/ 2844800 w 6874933"/>
                <a:gd name="connsiteY42" fmla="*/ 1490134 h 4724400"/>
                <a:gd name="connsiteX43" fmla="*/ 2768600 w 6874933"/>
                <a:gd name="connsiteY43" fmla="*/ 1473200 h 4724400"/>
                <a:gd name="connsiteX44" fmla="*/ 2709333 w 6874933"/>
                <a:gd name="connsiteY44" fmla="*/ 1473200 h 4724400"/>
                <a:gd name="connsiteX45" fmla="*/ 2700866 w 6874933"/>
                <a:gd name="connsiteY45" fmla="*/ 1574800 h 4724400"/>
                <a:gd name="connsiteX46" fmla="*/ 2700866 w 6874933"/>
                <a:gd name="connsiteY46" fmla="*/ 1625600 h 4724400"/>
                <a:gd name="connsiteX47" fmla="*/ 2633133 w 6874933"/>
                <a:gd name="connsiteY47" fmla="*/ 1617134 h 4724400"/>
                <a:gd name="connsiteX48" fmla="*/ 2590800 w 6874933"/>
                <a:gd name="connsiteY48" fmla="*/ 1507067 h 4724400"/>
                <a:gd name="connsiteX49" fmla="*/ 2429933 w 6874933"/>
                <a:gd name="connsiteY49" fmla="*/ 1532467 h 4724400"/>
                <a:gd name="connsiteX50" fmla="*/ 2396066 w 6874933"/>
                <a:gd name="connsiteY50" fmla="*/ 1617134 h 4724400"/>
                <a:gd name="connsiteX51" fmla="*/ 2480733 w 6874933"/>
                <a:gd name="connsiteY51" fmla="*/ 1744134 h 4724400"/>
                <a:gd name="connsiteX52" fmla="*/ 2480733 w 6874933"/>
                <a:gd name="connsiteY52" fmla="*/ 1854200 h 4724400"/>
                <a:gd name="connsiteX53" fmla="*/ 2421466 w 6874933"/>
                <a:gd name="connsiteY53" fmla="*/ 1913467 h 4724400"/>
                <a:gd name="connsiteX54" fmla="*/ 2260600 w 6874933"/>
                <a:gd name="connsiteY54" fmla="*/ 1862667 h 4724400"/>
                <a:gd name="connsiteX55" fmla="*/ 2108200 w 6874933"/>
                <a:gd name="connsiteY55" fmla="*/ 1786467 h 4724400"/>
                <a:gd name="connsiteX56" fmla="*/ 1981200 w 6874933"/>
                <a:gd name="connsiteY56" fmla="*/ 1667934 h 4724400"/>
                <a:gd name="connsiteX57" fmla="*/ 1811866 w 6874933"/>
                <a:gd name="connsiteY57" fmla="*/ 1693334 h 4724400"/>
                <a:gd name="connsiteX58" fmla="*/ 1735666 w 6874933"/>
                <a:gd name="connsiteY58" fmla="*/ 1803400 h 4724400"/>
                <a:gd name="connsiteX59" fmla="*/ 1803400 w 6874933"/>
                <a:gd name="connsiteY59" fmla="*/ 1617134 h 4724400"/>
                <a:gd name="connsiteX60" fmla="*/ 1769533 w 6874933"/>
                <a:gd name="connsiteY60" fmla="*/ 1540934 h 4724400"/>
                <a:gd name="connsiteX61" fmla="*/ 1642533 w 6874933"/>
                <a:gd name="connsiteY61" fmla="*/ 1591734 h 4724400"/>
                <a:gd name="connsiteX62" fmla="*/ 1701800 w 6874933"/>
                <a:gd name="connsiteY62" fmla="*/ 1481667 h 4724400"/>
                <a:gd name="connsiteX63" fmla="*/ 1591733 w 6874933"/>
                <a:gd name="connsiteY63" fmla="*/ 1422400 h 4724400"/>
                <a:gd name="connsiteX64" fmla="*/ 1498600 w 6874933"/>
                <a:gd name="connsiteY64" fmla="*/ 1253067 h 4724400"/>
                <a:gd name="connsiteX65" fmla="*/ 1473200 w 6874933"/>
                <a:gd name="connsiteY65" fmla="*/ 1109134 h 4724400"/>
                <a:gd name="connsiteX66" fmla="*/ 1473200 w 6874933"/>
                <a:gd name="connsiteY66" fmla="*/ 1109134 h 4724400"/>
                <a:gd name="connsiteX67" fmla="*/ 1193800 w 6874933"/>
                <a:gd name="connsiteY67" fmla="*/ 1100667 h 4724400"/>
                <a:gd name="connsiteX68" fmla="*/ 1193800 w 6874933"/>
                <a:gd name="connsiteY68" fmla="*/ 1210734 h 4724400"/>
                <a:gd name="connsiteX69" fmla="*/ 1354666 w 6874933"/>
                <a:gd name="connsiteY69" fmla="*/ 1380067 h 4724400"/>
                <a:gd name="connsiteX70" fmla="*/ 1481666 w 6874933"/>
                <a:gd name="connsiteY70" fmla="*/ 1583267 h 4724400"/>
                <a:gd name="connsiteX71" fmla="*/ 1481666 w 6874933"/>
                <a:gd name="connsiteY71" fmla="*/ 1803400 h 4724400"/>
                <a:gd name="connsiteX72" fmla="*/ 1397000 w 6874933"/>
                <a:gd name="connsiteY72" fmla="*/ 1938867 h 4724400"/>
                <a:gd name="connsiteX73" fmla="*/ 1286933 w 6874933"/>
                <a:gd name="connsiteY73" fmla="*/ 2099734 h 4724400"/>
                <a:gd name="connsiteX74" fmla="*/ 1193800 w 6874933"/>
                <a:gd name="connsiteY74" fmla="*/ 2277534 h 4724400"/>
                <a:gd name="connsiteX75" fmla="*/ 1100666 w 6874933"/>
                <a:gd name="connsiteY75" fmla="*/ 2404534 h 4724400"/>
                <a:gd name="connsiteX76" fmla="*/ 1151466 w 6874933"/>
                <a:gd name="connsiteY76" fmla="*/ 3039534 h 4724400"/>
                <a:gd name="connsiteX77" fmla="*/ 1032933 w 6874933"/>
                <a:gd name="connsiteY77" fmla="*/ 3242734 h 4724400"/>
                <a:gd name="connsiteX78" fmla="*/ 880533 w 6874933"/>
                <a:gd name="connsiteY78" fmla="*/ 3335867 h 4724400"/>
                <a:gd name="connsiteX79" fmla="*/ 838200 w 6874933"/>
                <a:gd name="connsiteY79" fmla="*/ 3420534 h 4724400"/>
                <a:gd name="connsiteX80" fmla="*/ 550333 w 6874933"/>
                <a:gd name="connsiteY80" fmla="*/ 3547534 h 4724400"/>
                <a:gd name="connsiteX81" fmla="*/ 499533 w 6874933"/>
                <a:gd name="connsiteY81" fmla="*/ 3699934 h 4724400"/>
                <a:gd name="connsiteX82" fmla="*/ 499533 w 6874933"/>
                <a:gd name="connsiteY82" fmla="*/ 3852334 h 4724400"/>
                <a:gd name="connsiteX83" fmla="*/ 465666 w 6874933"/>
                <a:gd name="connsiteY83" fmla="*/ 4021667 h 4724400"/>
                <a:gd name="connsiteX84" fmla="*/ 516466 w 6874933"/>
                <a:gd name="connsiteY84" fmla="*/ 4165600 h 4724400"/>
                <a:gd name="connsiteX85" fmla="*/ 541866 w 6874933"/>
                <a:gd name="connsiteY85" fmla="*/ 4292600 h 4724400"/>
                <a:gd name="connsiteX86" fmla="*/ 423333 w 6874933"/>
                <a:gd name="connsiteY86" fmla="*/ 4326467 h 4724400"/>
                <a:gd name="connsiteX87" fmla="*/ 135466 w 6874933"/>
                <a:gd name="connsiteY87" fmla="*/ 4275667 h 4724400"/>
                <a:gd name="connsiteX88" fmla="*/ 25400 w 6874933"/>
                <a:gd name="connsiteY88" fmla="*/ 4267200 h 4724400"/>
                <a:gd name="connsiteX89" fmla="*/ 0 w 6874933"/>
                <a:gd name="connsiteY89" fmla="*/ 4572000 h 4724400"/>
                <a:gd name="connsiteX90" fmla="*/ 160866 w 6874933"/>
                <a:gd name="connsiteY90" fmla="*/ 4656667 h 4724400"/>
                <a:gd name="connsiteX91" fmla="*/ 347133 w 6874933"/>
                <a:gd name="connsiteY91" fmla="*/ 4597400 h 4724400"/>
                <a:gd name="connsiteX92" fmla="*/ 524933 w 6874933"/>
                <a:gd name="connsiteY92" fmla="*/ 4724400 h 4724400"/>
                <a:gd name="connsiteX93" fmla="*/ 567266 w 6874933"/>
                <a:gd name="connsiteY93" fmla="*/ 4563534 h 4724400"/>
                <a:gd name="connsiteX94" fmla="*/ 795866 w 6874933"/>
                <a:gd name="connsiteY94" fmla="*/ 4411134 h 4724400"/>
                <a:gd name="connsiteX95" fmla="*/ 990600 w 6874933"/>
                <a:gd name="connsiteY95" fmla="*/ 4368800 h 4724400"/>
                <a:gd name="connsiteX96" fmla="*/ 1236133 w 6874933"/>
                <a:gd name="connsiteY96" fmla="*/ 4089400 h 4724400"/>
                <a:gd name="connsiteX97" fmla="*/ 1557866 w 6874933"/>
                <a:gd name="connsiteY97" fmla="*/ 3920067 h 4724400"/>
                <a:gd name="connsiteX98" fmla="*/ 1837266 w 6874933"/>
                <a:gd name="connsiteY98" fmla="*/ 3953934 h 4724400"/>
                <a:gd name="connsiteX99" fmla="*/ 2032000 w 6874933"/>
                <a:gd name="connsiteY99" fmla="*/ 4038600 h 4724400"/>
                <a:gd name="connsiteX100" fmla="*/ 2294466 w 6874933"/>
                <a:gd name="connsiteY100" fmla="*/ 4004734 h 4724400"/>
                <a:gd name="connsiteX101" fmla="*/ 2362200 w 6874933"/>
                <a:gd name="connsiteY101" fmla="*/ 3835400 h 4724400"/>
                <a:gd name="connsiteX102" fmla="*/ 2819400 w 6874933"/>
                <a:gd name="connsiteY102" fmla="*/ 3691467 h 4724400"/>
                <a:gd name="connsiteX103" fmla="*/ 3166533 w 6874933"/>
                <a:gd name="connsiteY103" fmla="*/ 3683000 h 4724400"/>
                <a:gd name="connsiteX104" fmla="*/ 3369733 w 6874933"/>
                <a:gd name="connsiteY104" fmla="*/ 3640667 h 4724400"/>
                <a:gd name="connsiteX105" fmla="*/ 3412066 w 6874933"/>
                <a:gd name="connsiteY105" fmla="*/ 3589867 h 4724400"/>
                <a:gd name="connsiteX106" fmla="*/ 3276600 w 6874933"/>
                <a:gd name="connsiteY106" fmla="*/ 3488267 h 4724400"/>
                <a:gd name="connsiteX107" fmla="*/ 3234266 w 6874933"/>
                <a:gd name="connsiteY107" fmla="*/ 3361267 h 4724400"/>
                <a:gd name="connsiteX108" fmla="*/ 3234266 w 6874933"/>
                <a:gd name="connsiteY108" fmla="*/ 3251200 h 4724400"/>
                <a:gd name="connsiteX109" fmla="*/ 3039533 w 6874933"/>
                <a:gd name="connsiteY109" fmla="*/ 3318934 h 4724400"/>
                <a:gd name="connsiteX110" fmla="*/ 2853266 w 6874933"/>
                <a:gd name="connsiteY110" fmla="*/ 3293534 h 4724400"/>
                <a:gd name="connsiteX111" fmla="*/ 2709333 w 6874933"/>
                <a:gd name="connsiteY111" fmla="*/ 3242734 h 4724400"/>
                <a:gd name="connsiteX112" fmla="*/ 2743200 w 6874933"/>
                <a:gd name="connsiteY112" fmla="*/ 3073400 h 4724400"/>
                <a:gd name="connsiteX113" fmla="*/ 2895600 w 6874933"/>
                <a:gd name="connsiteY113" fmla="*/ 2912534 h 4724400"/>
                <a:gd name="connsiteX114" fmla="*/ 3031066 w 6874933"/>
                <a:gd name="connsiteY114" fmla="*/ 2836334 h 4724400"/>
                <a:gd name="connsiteX115" fmla="*/ 3208866 w 6874933"/>
                <a:gd name="connsiteY115" fmla="*/ 2683934 h 4724400"/>
                <a:gd name="connsiteX116" fmla="*/ 3539066 w 6874933"/>
                <a:gd name="connsiteY116" fmla="*/ 2573867 h 4724400"/>
                <a:gd name="connsiteX117" fmla="*/ 4208970 w 6874933"/>
                <a:gd name="connsiteY117" fmla="*/ 2539586 h 4724400"/>
                <a:gd name="connsiteX118" fmla="*/ 4537698 w 6874933"/>
                <a:gd name="connsiteY118" fmla="*/ 2688903 h 4724400"/>
                <a:gd name="connsiteX0" fmla="*/ 4842933 w 6874933"/>
                <a:gd name="connsiteY0" fmla="*/ 2506134 h 4724400"/>
                <a:gd name="connsiteX1" fmla="*/ 4919133 w 6874933"/>
                <a:gd name="connsiteY1" fmla="*/ 2446867 h 4724400"/>
                <a:gd name="connsiteX2" fmla="*/ 5244749 w 6874933"/>
                <a:gd name="connsiteY2" fmla="*/ 2355103 h 4724400"/>
                <a:gd name="connsiteX3" fmla="*/ 5397585 w 6874933"/>
                <a:gd name="connsiteY3" fmla="*/ 2105974 h 4724400"/>
                <a:gd name="connsiteX4" fmla="*/ 5655733 w 6874933"/>
                <a:gd name="connsiteY4" fmla="*/ 1913467 h 4724400"/>
                <a:gd name="connsiteX5" fmla="*/ 6084858 w 6874933"/>
                <a:gd name="connsiteY5" fmla="*/ 1513771 h 4724400"/>
                <a:gd name="connsiteX6" fmla="*/ 6414018 w 6874933"/>
                <a:gd name="connsiteY6" fmla="*/ 1470139 h 4724400"/>
                <a:gd name="connsiteX7" fmla="*/ 6697133 w 6874933"/>
                <a:gd name="connsiteY7" fmla="*/ 1041400 h 4724400"/>
                <a:gd name="connsiteX8" fmla="*/ 6874933 w 6874933"/>
                <a:gd name="connsiteY8" fmla="*/ 922867 h 4724400"/>
                <a:gd name="connsiteX9" fmla="*/ 6688666 w 6874933"/>
                <a:gd name="connsiteY9" fmla="*/ 770467 h 4724400"/>
                <a:gd name="connsiteX10" fmla="*/ 6781800 w 6874933"/>
                <a:gd name="connsiteY10" fmla="*/ 567267 h 4724400"/>
                <a:gd name="connsiteX11" fmla="*/ 6604000 w 6874933"/>
                <a:gd name="connsiteY11" fmla="*/ 465667 h 4724400"/>
                <a:gd name="connsiteX12" fmla="*/ 6358466 w 6874933"/>
                <a:gd name="connsiteY12" fmla="*/ 457200 h 4724400"/>
                <a:gd name="connsiteX13" fmla="*/ 5969000 w 6874933"/>
                <a:gd name="connsiteY13" fmla="*/ 618067 h 4724400"/>
                <a:gd name="connsiteX14" fmla="*/ 5731933 w 6874933"/>
                <a:gd name="connsiteY14" fmla="*/ 753534 h 4724400"/>
                <a:gd name="connsiteX15" fmla="*/ 5647266 w 6874933"/>
                <a:gd name="connsiteY15" fmla="*/ 838200 h 4724400"/>
                <a:gd name="connsiteX16" fmla="*/ 5435600 w 6874933"/>
                <a:gd name="connsiteY16" fmla="*/ 685800 h 4724400"/>
                <a:gd name="connsiteX17" fmla="*/ 5257800 w 6874933"/>
                <a:gd name="connsiteY17" fmla="*/ 719667 h 4724400"/>
                <a:gd name="connsiteX18" fmla="*/ 5096933 w 6874933"/>
                <a:gd name="connsiteY18" fmla="*/ 668867 h 4724400"/>
                <a:gd name="connsiteX19" fmla="*/ 4978400 w 6874933"/>
                <a:gd name="connsiteY19" fmla="*/ 482600 h 4724400"/>
                <a:gd name="connsiteX20" fmla="*/ 4910666 w 6874933"/>
                <a:gd name="connsiteY20" fmla="*/ 423334 h 4724400"/>
                <a:gd name="connsiteX21" fmla="*/ 4876800 w 6874933"/>
                <a:gd name="connsiteY21" fmla="*/ 321734 h 4724400"/>
                <a:gd name="connsiteX22" fmla="*/ 4809066 w 6874933"/>
                <a:gd name="connsiteY22" fmla="*/ 414867 h 4724400"/>
                <a:gd name="connsiteX23" fmla="*/ 4699000 w 6874933"/>
                <a:gd name="connsiteY23" fmla="*/ 389467 h 4724400"/>
                <a:gd name="connsiteX24" fmla="*/ 4572000 w 6874933"/>
                <a:gd name="connsiteY24" fmla="*/ 270934 h 4724400"/>
                <a:gd name="connsiteX25" fmla="*/ 4521200 w 6874933"/>
                <a:gd name="connsiteY25" fmla="*/ 160867 h 4724400"/>
                <a:gd name="connsiteX26" fmla="*/ 4182533 w 6874933"/>
                <a:gd name="connsiteY26" fmla="*/ 0 h 4724400"/>
                <a:gd name="connsiteX27" fmla="*/ 4385733 w 6874933"/>
                <a:gd name="connsiteY27" fmla="*/ 482600 h 4724400"/>
                <a:gd name="connsiteX28" fmla="*/ 4106333 w 6874933"/>
                <a:gd name="connsiteY28" fmla="*/ 567267 h 4724400"/>
                <a:gd name="connsiteX29" fmla="*/ 4182533 w 6874933"/>
                <a:gd name="connsiteY29" fmla="*/ 702734 h 4724400"/>
                <a:gd name="connsiteX30" fmla="*/ 4089400 w 6874933"/>
                <a:gd name="connsiteY30" fmla="*/ 762000 h 4724400"/>
                <a:gd name="connsiteX31" fmla="*/ 4148666 w 6874933"/>
                <a:gd name="connsiteY31" fmla="*/ 863600 h 4724400"/>
                <a:gd name="connsiteX32" fmla="*/ 3869266 w 6874933"/>
                <a:gd name="connsiteY32" fmla="*/ 965200 h 4724400"/>
                <a:gd name="connsiteX33" fmla="*/ 3776133 w 6874933"/>
                <a:gd name="connsiteY33" fmla="*/ 711200 h 4724400"/>
                <a:gd name="connsiteX34" fmla="*/ 3259666 w 6874933"/>
                <a:gd name="connsiteY34" fmla="*/ 939800 h 4724400"/>
                <a:gd name="connsiteX35" fmla="*/ 3378200 w 6874933"/>
                <a:gd name="connsiteY35" fmla="*/ 1151467 h 4724400"/>
                <a:gd name="connsiteX36" fmla="*/ 3251200 w 6874933"/>
                <a:gd name="connsiteY36" fmla="*/ 1219200 h 4724400"/>
                <a:gd name="connsiteX37" fmla="*/ 3318933 w 6874933"/>
                <a:gd name="connsiteY37" fmla="*/ 1354667 h 4724400"/>
                <a:gd name="connsiteX38" fmla="*/ 3175000 w 6874933"/>
                <a:gd name="connsiteY38" fmla="*/ 1397000 h 4724400"/>
                <a:gd name="connsiteX39" fmla="*/ 3200400 w 6874933"/>
                <a:gd name="connsiteY39" fmla="*/ 1498600 h 4724400"/>
                <a:gd name="connsiteX40" fmla="*/ 3022600 w 6874933"/>
                <a:gd name="connsiteY40" fmla="*/ 1583267 h 4724400"/>
                <a:gd name="connsiteX41" fmla="*/ 2954866 w 6874933"/>
                <a:gd name="connsiteY41" fmla="*/ 1532467 h 4724400"/>
                <a:gd name="connsiteX42" fmla="*/ 2844800 w 6874933"/>
                <a:gd name="connsiteY42" fmla="*/ 1490134 h 4724400"/>
                <a:gd name="connsiteX43" fmla="*/ 2768600 w 6874933"/>
                <a:gd name="connsiteY43" fmla="*/ 1473200 h 4724400"/>
                <a:gd name="connsiteX44" fmla="*/ 2709333 w 6874933"/>
                <a:gd name="connsiteY44" fmla="*/ 1473200 h 4724400"/>
                <a:gd name="connsiteX45" fmla="*/ 2700866 w 6874933"/>
                <a:gd name="connsiteY45" fmla="*/ 1574800 h 4724400"/>
                <a:gd name="connsiteX46" fmla="*/ 2700866 w 6874933"/>
                <a:gd name="connsiteY46" fmla="*/ 1625600 h 4724400"/>
                <a:gd name="connsiteX47" fmla="*/ 2633133 w 6874933"/>
                <a:gd name="connsiteY47" fmla="*/ 1617134 h 4724400"/>
                <a:gd name="connsiteX48" fmla="*/ 2590800 w 6874933"/>
                <a:gd name="connsiteY48" fmla="*/ 1507067 h 4724400"/>
                <a:gd name="connsiteX49" fmla="*/ 2429933 w 6874933"/>
                <a:gd name="connsiteY49" fmla="*/ 1532467 h 4724400"/>
                <a:gd name="connsiteX50" fmla="*/ 2396066 w 6874933"/>
                <a:gd name="connsiteY50" fmla="*/ 1617134 h 4724400"/>
                <a:gd name="connsiteX51" fmla="*/ 2480733 w 6874933"/>
                <a:gd name="connsiteY51" fmla="*/ 1744134 h 4724400"/>
                <a:gd name="connsiteX52" fmla="*/ 2480733 w 6874933"/>
                <a:gd name="connsiteY52" fmla="*/ 1854200 h 4724400"/>
                <a:gd name="connsiteX53" fmla="*/ 2421466 w 6874933"/>
                <a:gd name="connsiteY53" fmla="*/ 1913467 h 4724400"/>
                <a:gd name="connsiteX54" fmla="*/ 2260600 w 6874933"/>
                <a:gd name="connsiteY54" fmla="*/ 1862667 h 4724400"/>
                <a:gd name="connsiteX55" fmla="*/ 2108200 w 6874933"/>
                <a:gd name="connsiteY55" fmla="*/ 1786467 h 4724400"/>
                <a:gd name="connsiteX56" fmla="*/ 1981200 w 6874933"/>
                <a:gd name="connsiteY56" fmla="*/ 1667934 h 4724400"/>
                <a:gd name="connsiteX57" fmla="*/ 1811866 w 6874933"/>
                <a:gd name="connsiteY57" fmla="*/ 1693334 h 4724400"/>
                <a:gd name="connsiteX58" fmla="*/ 1735666 w 6874933"/>
                <a:gd name="connsiteY58" fmla="*/ 1803400 h 4724400"/>
                <a:gd name="connsiteX59" fmla="*/ 1803400 w 6874933"/>
                <a:gd name="connsiteY59" fmla="*/ 1617134 h 4724400"/>
                <a:gd name="connsiteX60" fmla="*/ 1769533 w 6874933"/>
                <a:gd name="connsiteY60" fmla="*/ 1540934 h 4724400"/>
                <a:gd name="connsiteX61" fmla="*/ 1642533 w 6874933"/>
                <a:gd name="connsiteY61" fmla="*/ 1591734 h 4724400"/>
                <a:gd name="connsiteX62" fmla="*/ 1701800 w 6874933"/>
                <a:gd name="connsiteY62" fmla="*/ 1481667 h 4724400"/>
                <a:gd name="connsiteX63" fmla="*/ 1591733 w 6874933"/>
                <a:gd name="connsiteY63" fmla="*/ 1422400 h 4724400"/>
                <a:gd name="connsiteX64" fmla="*/ 1498600 w 6874933"/>
                <a:gd name="connsiteY64" fmla="*/ 1253067 h 4724400"/>
                <a:gd name="connsiteX65" fmla="*/ 1473200 w 6874933"/>
                <a:gd name="connsiteY65" fmla="*/ 1109134 h 4724400"/>
                <a:gd name="connsiteX66" fmla="*/ 1473200 w 6874933"/>
                <a:gd name="connsiteY66" fmla="*/ 1109134 h 4724400"/>
                <a:gd name="connsiteX67" fmla="*/ 1193800 w 6874933"/>
                <a:gd name="connsiteY67" fmla="*/ 1100667 h 4724400"/>
                <a:gd name="connsiteX68" fmla="*/ 1193800 w 6874933"/>
                <a:gd name="connsiteY68" fmla="*/ 1210734 h 4724400"/>
                <a:gd name="connsiteX69" fmla="*/ 1354666 w 6874933"/>
                <a:gd name="connsiteY69" fmla="*/ 1380067 h 4724400"/>
                <a:gd name="connsiteX70" fmla="*/ 1481666 w 6874933"/>
                <a:gd name="connsiteY70" fmla="*/ 1583267 h 4724400"/>
                <a:gd name="connsiteX71" fmla="*/ 1481666 w 6874933"/>
                <a:gd name="connsiteY71" fmla="*/ 1803400 h 4724400"/>
                <a:gd name="connsiteX72" fmla="*/ 1397000 w 6874933"/>
                <a:gd name="connsiteY72" fmla="*/ 1938867 h 4724400"/>
                <a:gd name="connsiteX73" fmla="*/ 1286933 w 6874933"/>
                <a:gd name="connsiteY73" fmla="*/ 2099734 h 4724400"/>
                <a:gd name="connsiteX74" fmla="*/ 1193800 w 6874933"/>
                <a:gd name="connsiteY74" fmla="*/ 2277534 h 4724400"/>
                <a:gd name="connsiteX75" fmla="*/ 1100666 w 6874933"/>
                <a:gd name="connsiteY75" fmla="*/ 2404534 h 4724400"/>
                <a:gd name="connsiteX76" fmla="*/ 1151466 w 6874933"/>
                <a:gd name="connsiteY76" fmla="*/ 3039534 h 4724400"/>
                <a:gd name="connsiteX77" fmla="*/ 1032933 w 6874933"/>
                <a:gd name="connsiteY77" fmla="*/ 3242734 h 4724400"/>
                <a:gd name="connsiteX78" fmla="*/ 880533 w 6874933"/>
                <a:gd name="connsiteY78" fmla="*/ 3335867 h 4724400"/>
                <a:gd name="connsiteX79" fmla="*/ 838200 w 6874933"/>
                <a:gd name="connsiteY79" fmla="*/ 3420534 h 4724400"/>
                <a:gd name="connsiteX80" fmla="*/ 550333 w 6874933"/>
                <a:gd name="connsiteY80" fmla="*/ 3547534 h 4724400"/>
                <a:gd name="connsiteX81" fmla="*/ 499533 w 6874933"/>
                <a:gd name="connsiteY81" fmla="*/ 3699934 h 4724400"/>
                <a:gd name="connsiteX82" fmla="*/ 499533 w 6874933"/>
                <a:gd name="connsiteY82" fmla="*/ 3852334 h 4724400"/>
                <a:gd name="connsiteX83" fmla="*/ 465666 w 6874933"/>
                <a:gd name="connsiteY83" fmla="*/ 4021667 h 4724400"/>
                <a:gd name="connsiteX84" fmla="*/ 516466 w 6874933"/>
                <a:gd name="connsiteY84" fmla="*/ 4165600 h 4724400"/>
                <a:gd name="connsiteX85" fmla="*/ 541866 w 6874933"/>
                <a:gd name="connsiteY85" fmla="*/ 4292600 h 4724400"/>
                <a:gd name="connsiteX86" fmla="*/ 423333 w 6874933"/>
                <a:gd name="connsiteY86" fmla="*/ 4326467 h 4724400"/>
                <a:gd name="connsiteX87" fmla="*/ 135466 w 6874933"/>
                <a:gd name="connsiteY87" fmla="*/ 4275667 h 4724400"/>
                <a:gd name="connsiteX88" fmla="*/ 25400 w 6874933"/>
                <a:gd name="connsiteY88" fmla="*/ 4267200 h 4724400"/>
                <a:gd name="connsiteX89" fmla="*/ 0 w 6874933"/>
                <a:gd name="connsiteY89" fmla="*/ 4572000 h 4724400"/>
                <a:gd name="connsiteX90" fmla="*/ 160866 w 6874933"/>
                <a:gd name="connsiteY90" fmla="*/ 4656667 h 4724400"/>
                <a:gd name="connsiteX91" fmla="*/ 347133 w 6874933"/>
                <a:gd name="connsiteY91" fmla="*/ 4597400 h 4724400"/>
                <a:gd name="connsiteX92" fmla="*/ 524933 w 6874933"/>
                <a:gd name="connsiteY92" fmla="*/ 4724400 h 4724400"/>
                <a:gd name="connsiteX93" fmla="*/ 567266 w 6874933"/>
                <a:gd name="connsiteY93" fmla="*/ 4563534 h 4724400"/>
                <a:gd name="connsiteX94" fmla="*/ 795866 w 6874933"/>
                <a:gd name="connsiteY94" fmla="*/ 4411134 h 4724400"/>
                <a:gd name="connsiteX95" fmla="*/ 990600 w 6874933"/>
                <a:gd name="connsiteY95" fmla="*/ 4368800 h 4724400"/>
                <a:gd name="connsiteX96" fmla="*/ 1236133 w 6874933"/>
                <a:gd name="connsiteY96" fmla="*/ 4089400 h 4724400"/>
                <a:gd name="connsiteX97" fmla="*/ 1557866 w 6874933"/>
                <a:gd name="connsiteY97" fmla="*/ 3920067 h 4724400"/>
                <a:gd name="connsiteX98" fmla="*/ 1837266 w 6874933"/>
                <a:gd name="connsiteY98" fmla="*/ 3953934 h 4724400"/>
                <a:gd name="connsiteX99" fmla="*/ 2032000 w 6874933"/>
                <a:gd name="connsiteY99" fmla="*/ 4038600 h 4724400"/>
                <a:gd name="connsiteX100" fmla="*/ 2294466 w 6874933"/>
                <a:gd name="connsiteY100" fmla="*/ 4004734 h 4724400"/>
                <a:gd name="connsiteX101" fmla="*/ 2362200 w 6874933"/>
                <a:gd name="connsiteY101" fmla="*/ 3835400 h 4724400"/>
                <a:gd name="connsiteX102" fmla="*/ 2819400 w 6874933"/>
                <a:gd name="connsiteY102" fmla="*/ 3691467 h 4724400"/>
                <a:gd name="connsiteX103" fmla="*/ 3166533 w 6874933"/>
                <a:gd name="connsiteY103" fmla="*/ 3683000 h 4724400"/>
                <a:gd name="connsiteX104" fmla="*/ 3369733 w 6874933"/>
                <a:gd name="connsiteY104" fmla="*/ 3640667 h 4724400"/>
                <a:gd name="connsiteX105" fmla="*/ 3412066 w 6874933"/>
                <a:gd name="connsiteY105" fmla="*/ 3589867 h 4724400"/>
                <a:gd name="connsiteX106" fmla="*/ 3276600 w 6874933"/>
                <a:gd name="connsiteY106" fmla="*/ 3488267 h 4724400"/>
                <a:gd name="connsiteX107" fmla="*/ 3234266 w 6874933"/>
                <a:gd name="connsiteY107" fmla="*/ 3361267 h 4724400"/>
                <a:gd name="connsiteX108" fmla="*/ 3234266 w 6874933"/>
                <a:gd name="connsiteY108" fmla="*/ 3251200 h 4724400"/>
                <a:gd name="connsiteX109" fmla="*/ 3039533 w 6874933"/>
                <a:gd name="connsiteY109" fmla="*/ 3318934 h 4724400"/>
                <a:gd name="connsiteX110" fmla="*/ 2853266 w 6874933"/>
                <a:gd name="connsiteY110" fmla="*/ 3293534 h 4724400"/>
                <a:gd name="connsiteX111" fmla="*/ 2709333 w 6874933"/>
                <a:gd name="connsiteY111" fmla="*/ 3242734 h 4724400"/>
                <a:gd name="connsiteX112" fmla="*/ 2743200 w 6874933"/>
                <a:gd name="connsiteY112" fmla="*/ 3073400 h 4724400"/>
                <a:gd name="connsiteX113" fmla="*/ 2895600 w 6874933"/>
                <a:gd name="connsiteY113" fmla="*/ 2912534 h 4724400"/>
                <a:gd name="connsiteX114" fmla="*/ 3031066 w 6874933"/>
                <a:gd name="connsiteY114" fmla="*/ 2836334 h 4724400"/>
                <a:gd name="connsiteX115" fmla="*/ 3208866 w 6874933"/>
                <a:gd name="connsiteY115" fmla="*/ 2683934 h 4724400"/>
                <a:gd name="connsiteX116" fmla="*/ 3539066 w 6874933"/>
                <a:gd name="connsiteY116" fmla="*/ 2573867 h 4724400"/>
                <a:gd name="connsiteX117" fmla="*/ 4208970 w 6874933"/>
                <a:gd name="connsiteY117" fmla="*/ 2539586 h 4724400"/>
                <a:gd name="connsiteX118" fmla="*/ 4590517 w 6874933"/>
                <a:gd name="connsiteY118" fmla="*/ 2567285 h 4724400"/>
                <a:gd name="connsiteX0" fmla="*/ 4730695 w 6874933"/>
                <a:gd name="connsiteY0" fmla="*/ 2672562 h 4724400"/>
                <a:gd name="connsiteX1" fmla="*/ 4919133 w 6874933"/>
                <a:gd name="connsiteY1" fmla="*/ 2446867 h 4724400"/>
                <a:gd name="connsiteX2" fmla="*/ 5244749 w 6874933"/>
                <a:gd name="connsiteY2" fmla="*/ 2355103 h 4724400"/>
                <a:gd name="connsiteX3" fmla="*/ 5397585 w 6874933"/>
                <a:gd name="connsiteY3" fmla="*/ 2105974 h 4724400"/>
                <a:gd name="connsiteX4" fmla="*/ 5655733 w 6874933"/>
                <a:gd name="connsiteY4" fmla="*/ 1913467 h 4724400"/>
                <a:gd name="connsiteX5" fmla="*/ 6084858 w 6874933"/>
                <a:gd name="connsiteY5" fmla="*/ 1513771 h 4724400"/>
                <a:gd name="connsiteX6" fmla="*/ 6414018 w 6874933"/>
                <a:gd name="connsiteY6" fmla="*/ 1470139 h 4724400"/>
                <a:gd name="connsiteX7" fmla="*/ 6697133 w 6874933"/>
                <a:gd name="connsiteY7" fmla="*/ 1041400 h 4724400"/>
                <a:gd name="connsiteX8" fmla="*/ 6874933 w 6874933"/>
                <a:gd name="connsiteY8" fmla="*/ 922867 h 4724400"/>
                <a:gd name="connsiteX9" fmla="*/ 6688666 w 6874933"/>
                <a:gd name="connsiteY9" fmla="*/ 770467 h 4724400"/>
                <a:gd name="connsiteX10" fmla="*/ 6781800 w 6874933"/>
                <a:gd name="connsiteY10" fmla="*/ 567267 h 4724400"/>
                <a:gd name="connsiteX11" fmla="*/ 6604000 w 6874933"/>
                <a:gd name="connsiteY11" fmla="*/ 465667 h 4724400"/>
                <a:gd name="connsiteX12" fmla="*/ 6358466 w 6874933"/>
                <a:gd name="connsiteY12" fmla="*/ 457200 h 4724400"/>
                <a:gd name="connsiteX13" fmla="*/ 5969000 w 6874933"/>
                <a:gd name="connsiteY13" fmla="*/ 618067 h 4724400"/>
                <a:gd name="connsiteX14" fmla="*/ 5731933 w 6874933"/>
                <a:gd name="connsiteY14" fmla="*/ 753534 h 4724400"/>
                <a:gd name="connsiteX15" fmla="*/ 5647266 w 6874933"/>
                <a:gd name="connsiteY15" fmla="*/ 838200 h 4724400"/>
                <a:gd name="connsiteX16" fmla="*/ 5435600 w 6874933"/>
                <a:gd name="connsiteY16" fmla="*/ 685800 h 4724400"/>
                <a:gd name="connsiteX17" fmla="*/ 5257800 w 6874933"/>
                <a:gd name="connsiteY17" fmla="*/ 719667 h 4724400"/>
                <a:gd name="connsiteX18" fmla="*/ 5096933 w 6874933"/>
                <a:gd name="connsiteY18" fmla="*/ 668867 h 4724400"/>
                <a:gd name="connsiteX19" fmla="*/ 4978400 w 6874933"/>
                <a:gd name="connsiteY19" fmla="*/ 482600 h 4724400"/>
                <a:gd name="connsiteX20" fmla="*/ 4910666 w 6874933"/>
                <a:gd name="connsiteY20" fmla="*/ 423334 h 4724400"/>
                <a:gd name="connsiteX21" fmla="*/ 4876800 w 6874933"/>
                <a:gd name="connsiteY21" fmla="*/ 321734 h 4724400"/>
                <a:gd name="connsiteX22" fmla="*/ 4809066 w 6874933"/>
                <a:gd name="connsiteY22" fmla="*/ 414867 h 4724400"/>
                <a:gd name="connsiteX23" fmla="*/ 4699000 w 6874933"/>
                <a:gd name="connsiteY23" fmla="*/ 389467 h 4724400"/>
                <a:gd name="connsiteX24" fmla="*/ 4572000 w 6874933"/>
                <a:gd name="connsiteY24" fmla="*/ 270934 h 4724400"/>
                <a:gd name="connsiteX25" fmla="*/ 4521200 w 6874933"/>
                <a:gd name="connsiteY25" fmla="*/ 160867 h 4724400"/>
                <a:gd name="connsiteX26" fmla="*/ 4182533 w 6874933"/>
                <a:gd name="connsiteY26" fmla="*/ 0 h 4724400"/>
                <a:gd name="connsiteX27" fmla="*/ 4385733 w 6874933"/>
                <a:gd name="connsiteY27" fmla="*/ 482600 h 4724400"/>
                <a:gd name="connsiteX28" fmla="*/ 4106333 w 6874933"/>
                <a:gd name="connsiteY28" fmla="*/ 567267 h 4724400"/>
                <a:gd name="connsiteX29" fmla="*/ 4182533 w 6874933"/>
                <a:gd name="connsiteY29" fmla="*/ 702734 h 4724400"/>
                <a:gd name="connsiteX30" fmla="*/ 4089400 w 6874933"/>
                <a:gd name="connsiteY30" fmla="*/ 762000 h 4724400"/>
                <a:gd name="connsiteX31" fmla="*/ 4148666 w 6874933"/>
                <a:gd name="connsiteY31" fmla="*/ 863600 h 4724400"/>
                <a:gd name="connsiteX32" fmla="*/ 3869266 w 6874933"/>
                <a:gd name="connsiteY32" fmla="*/ 965200 h 4724400"/>
                <a:gd name="connsiteX33" fmla="*/ 3776133 w 6874933"/>
                <a:gd name="connsiteY33" fmla="*/ 711200 h 4724400"/>
                <a:gd name="connsiteX34" fmla="*/ 3259666 w 6874933"/>
                <a:gd name="connsiteY34" fmla="*/ 939800 h 4724400"/>
                <a:gd name="connsiteX35" fmla="*/ 3378200 w 6874933"/>
                <a:gd name="connsiteY35" fmla="*/ 1151467 h 4724400"/>
                <a:gd name="connsiteX36" fmla="*/ 3251200 w 6874933"/>
                <a:gd name="connsiteY36" fmla="*/ 1219200 h 4724400"/>
                <a:gd name="connsiteX37" fmla="*/ 3318933 w 6874933"/>
                <a:gd name="connsiteY37" fmla="*/ 1354667 h 4724400"/>
                <a:gd name="connsiteX38" fmla="*/ 3175000 w 6874933"/>
                <a:gd name="connsiteY38" fmla="*/ 1397000 h 4724400"/>
                <a:gd name="connsiteX39" fmla="*/ 3200400 w 6874933"/>
                <a:gd name="connsiteY39" fmla="*/ 1498600 h 4724400"/>
                <a:gd name="connsiteX40" fmla="*/ 3022600 w 6874933"/>
                <a:gd name="connsiteY40" fmla="*/ 1583267 h 4724400"/>
                <a:gd name="connsiteX41" fmla="*/ 2954866 w 6874933"/>
                <a:gd name="connsiteY41" fmla="*/ 1532467 h 4724400"/>
                <a:gd name="connsiteX42" fmla="*/ 2844800 w 6874933"/>
                <a:gd name="connsiteY42" fmla="*/ 1490134 h 4724400"/>
                <a:gd name="connsiteX43" fmla="*/ 2768600 w 6874933"/>
                <a:gd name="connsiteY43" fmla="*/ 1473200 h 4724400"/>
                <a:gd name="connsiteX44" fmla="*/ 2709333 w 6874933"/>
                <a:gd name="connsiteY44" fmla="*/ 1473200 h 4724400"/>
                <a:gd name="connsiteX45" fmla="*/ 2700866 w 6874933"/>
                <a:gd name="connsiteY45" fmla="*/ 1574800 h 4724400"/>
                <a:gd name="connsiteX46" fmla="*/ 2700866 w 6874933"/>
                <a:gd name="connsiteY46" fmla="*/ 1625600 h 4724400"/>
                <a:gd name="connsiteX47" fmla="*/ 2633133 w 6874933"/>
                <a:gd name="connsiteY47" fmla="*/ 1617134 h 4724400"/>
                <a:gd name="connsiteX48" fmla="*/ 2590800 w 6874933"/>
                <a:gd name="connsiteY48" fmla="*/ 1507067 h 4724400"/>
                <a:gd name="connsiteX49" fmla="*/ 2429933 w 6874933"/>
                <a:gd name="connsiteY49" fmla="*/ 1532467 h 4724400"/>
                <a:gd name="connsiteX50" fmla="*/ 2396066 w 6874933"/>
                <a:gd name="connsiteY50" fmla="*/ 1617134 h 4724400"/>
                <a:gd name="connsiteX51" fmla="*/ 2480733 w 6874933"/>
                <a:gd name="connsiteY51" fmla="*/ 1744134 h 4724400"/>
                <a:gd name="connsiteX52" fmla="*/ 2480733 w 6874933"/>
                <a:gd name="connsiteY52" fmla="*/ 1854200 h 4724400"/>
                <a:gd name="connsiteX53" fmla="*/ 2421466 w 6874933"/>
                <a:gd name="connsiteY53" fmla="*/ 1913467 h 4724400"/>
                <a:gd name="connsiteX54" fmla="*/ 2260600 w 6874933"/>
                <a:gd name="connsiteY54" fmla="*/ 1862667 h 4724400"/>
                <a:gd name="connsiteX55" fmla="*/ 2108200 w 6874933"/>
                <a:gd name="connsiteY55" fmla="*/ 1786467 h 4724400"/>
                <a:gd name="connsiteX56" fmla="*/ 1981200 w 6874933"/>
                <a:gd name="connsiteY56" fmla="*/ 1667934 h 4724400"/>
                <a:gd name="connsiteX57" fmla="*/ 1811866 w 6874933"/>
                <a:gd name="connsiteY57" fmla="*/ 1693334 h 4724400"/>
                <a:gd name="connsiteX58" fmla="*/ 1735666 w 6874933"/>
                <a:gd name="connsiteY58" fmla="*/ 1803400 h 4724400"/>
                <a:gd name="connsiteX59" fmla="*/ 1803400 w 6874933"/>
                <a:gd name="connsiteY59" fmla="*/ 1617134 h 4724400"/>
                <a:gd name="connsiteX60" fmla="*/ 1769533 w 6874933"/>
                <a:gd name="connsiteY60" fmla="*/ 1540934 h 4724400"/>
                <a:gd name="connsiteX61" fmla="*/ 1642533 w 6874933"/>
                <a:gd name="connsiteY61" fmla="*/ 1591734 h 4724400"/>
                <a:gd name="connsiteX62" fmla="*/ 1701800 w 6874933"/>
                <a:gd name="connsiteY62" fmla="*/ 1481667 h 4724400"/>
                <a:gd name="connsiteX63" fmla="*/ 1591733 w 6874933"/>
                <a:gd name="connsiteY63" fmla="*/ 1422400 h 4724400"/>
                <a:gd name="connsiteX64" fmla="*/ 1498600 w 6874933"/>
                <a:gd name="connsiteY64" fmla="*/ 1253067 h 4724400"/>
                <a:gd name="connsiteX65" fmla="*/ 1473200 w 6874933"/>
                <a:gd name="connsiteY65" fmla="*/ 1109134 h 4724400"/>
                <a:gd name="connsiteX66" fmla="*/ 1473200 w 6874933"/>
                <a:gd name="connsiteY66" fmla="*/ 1109134 h 4724400"/>
                <a:gd name="connsiteX67" fmla="*/ 1193800 w 6874933"/>
                <a:gd name="connsiteY67" fmla="*/ 1100667 h 4724400"/>
                <a:gd name="connsiteX68" fmla="*/ 1193800 w 6874933"/>
                <a:gd name="connsiteY68" fmla="*/ 1210734 h 4724400"/>
                <a:gd name="connsiteX69" fmla="*/ 1354666 w 6874933"/>
                <a:gd name="connsiteY69" fmla="*/ 1380067 h 4724400"/>
                <a:gd name="connsiteX70" fmla="*/ 1481666 w 6874933"/>
                <a:gd name="connsiteY70" fmla="*/ 1583267 h 4724400"/>
                <a:gd name="connsiteX71" fmla="*/ 1481666 w 6874933"/>
                <a:gd name="connsiteY71" fmla="*/ 1803400 h 4724400"/>
                <a:gd name="connsiteX72" fmla="*/ 1397000 w 6874933"/>
                <a:gd name="connsiteY72" fmla="*/ 1938867 h 4724400"/>
                <a:gd name="connsiteX73" fmla="*/ 1286933 w 6874933"/>
                <a:gd name="connsiteY73" fmla="*/ 2099734 h 4724400"/>
                <a:gd name="connsiteX74" fmla="*/ 1193800 w 6874933"/>
                <a:gd name="connsiteY74" fmla="*/ 2277534 h 4724400"/>
                <a:gd name="connsiteX75" fmla="*/ 1100666 w 6874933"/>
                <a:gd name="connsiteY75" fmla="*/ 2404534 h 4724400"/>
                <a:gd name="connsiteX76" fmla="*/ 1151466 w 6874933"/>
                <a:gd name="connsiteY76" fmla="*/ 3039534 h 4724400"/>
                <a:gd name="connsiteX77" fmla="*/ 1032933 w 6874933"/>
                <a:gd name="connsiteY77" fmla="*/ 3242734 h 4724400"/>
                <a:gd name="connsiteX78" fmla="*/ 880533 w 6874933"/>
                <a:gd name="connsiteY78" fmla="*/ 3335867 h 4724400"/>
                <a:gd name="connsiteX79" fmla="*/ 838200 w 6874933"/>
                <a:gd name="connsiteY79" fmla="*/ 3420534 h 4724400"/>
                <a:gd name="connsiteX80" fmla="*/ 550333 w 6874933"/>
                <a:gd name="connsiteY80" fmla="*/ 3547534 h 4724400"/>
                <a:gd name="connsiteX81" fmla="*/ 499533 w 6874933"/>
                <a:gd name="connsiteY81" fmla="*/ 3699934 h 4724400"/>
                <a:gd name="connsiteX82" fmla="*/ 499533 w 6874933"/>
                <a:gd name="connsiteY82" fmla="*/ 3852334 h 4724400"/>
                <a:gd name="connsiteX83" fmla="*/ 465666 w 6874933"/>
                <a:gd name="connsiteY83" fmla="*/ 4021667 h 4724400"/>
                <a:gd name="connsiteX84" fmla="*/ 516466 w 6874933"/>
                <a:gd name="connsiteY84" fmla="*/ 4165600 h 4724400"/>
                <a:gd name="connsiteX85" fmla="*/ 541866 w 6874933"/>
                <a:gd name="connsiteY85" fmla="*/ 4292600 h 4724400"/>
                <a:gd name="connsiteX86" fmla="*/ 423333 w 6874933"/>
                <a:gd name="connsiteY86" fmla="*/ 4326467 h 4724400"/>
                <a:gd name="connsiteX87" fmla="*/ 135466 w 6874933"/>
                <a:gd name="connsiteY87" fmla="*/ 4275667 h 4724400"/>
                <a:gd name="connsiteX88" fmla="*/ 25400 w 6874933"/>
                <a:gd name="connsiteY88" fmla="*/ 4267200 h 4724400"/>
                <a:gd name="connsiteX89" fmla="*/ 0 w 6874933"/>
                <a:gd name="connsiteY89" fmla="*/ 4572000 h 4724400"/>
                <a:gd name="connsiteX90" fmla="*/ 160866 w 6874933"/>
                <a:gd name="connsiteY90" fmla="*/ 4656667 h 4724400"/>
                <a:gd name="connsiteX91" fmla="*/ 347133 w 6874933"/>
                <a:gd name="connsiteY91" fmla="*/ 4597400 h 4724400"/>
                <a:gd name="connsiteX92" fmla="*/ 524933 w 6874933"/>
                <a:gd name="connsiteY92" fmla="*/ 4724400 h 4724400"/>
                <a:gd name="connsiteX93" fmla="*/ 567266 w 6874933"/>
                <a:gd name="connsiteY93" fmla="*/ 4563534 h 4724400"/>
                <a:gd name="connsiteX94" fmla="*/ 795866 w 6874933"/>
                <a:gd name="connsiteY94" fmla="*/ 4411134 h 4724400"/>
                <a:gd name="connsiteX95" fmla="*/ 990600 w 6874933"/>
                <a:gd name="connsiteY95" fmla="*/ 4368800 h 4724400"/>
                <a:gd name="connsiteX96" fmla="*/ 1236133 w 6874933"/>
                <a:gd name="connsiteY96" fmla="*/ 4089400 h 4724400"/>
                <a:gd name="connsiteX97" fmla="*/ 1557866 w 6874933"/>
                <a:gd name="connsiteY97" fmla="*/ 3920067 h 4724400"/>
                <a:gd name="connsiteX98" fmla="*/ 1837266 w 6874933"/>
                <a:gd name="connsiteY98" fmla="*/ 3953934 h 4724400"/>
                <a:gd name="connsiteX99" fmla="*/ 2032000 w 6874933"/>
                <a:gd name="connsiteY99" fmla="*/ 4038600 h 4724400"/>
                <a:gd name="connsiteX100" fmla="*/ 2294466 w 6874933"/>
                <a:gd name="connsiteY100" fmla="*/ 4004734 h 4724400"/>
                <a:gd name="connsiteX101" fmla="*/ 2362200 w 6874933"/>
                <a:gd name="connsiteY101" fmla="*/ 3835400 h 4724400"/>
                <a:gd name="connsiteX102" fmla="*/ 2819400 w 6874933"/>
                <a:gd name="connsiteY102" fmla="*/ 3691467 h 4724400"/>
                <a:gd name="connsiteX103" fmla="*/ 3166533 w 6874933"/>
                <a:gd name="connsiteY103" fmla="*/ 3683000 h 4724400"/>
                <a:gd name="connsiteX104" fmla="*/ 3369733 w 6874933"/>
                <a:gd name="connsiteY104" fmla="*/ 3640667 h 4724400"/>
                <a:gd name="connsiteX105" fmla="*/ 3412066 w 6874933"/>
                <a:gd name="connsiteY105" fmla="*/ 3589867 h 4724400"/>
                <a:gd name="connsiteX106" fmla="*/ 3276600 w 6874933"/>
                <a:gd name="connsiteY106" fmla="*/ 3488267 h 4724400"/>
                <a:gd name="connsiteX107" fmla="*/ 3234266 w 6874933"/>
                <a:gd name="connsiteY107" fmla="*/ 3361267 h 4724400"/>
                <a:gd name="connsiteX108" fmla="*/ 3234266 w 6874933"/>
                <a:gd name="connsiteY108" fmla="*/ 3251200 h 4724400"/>
                <a:gd name="connsiteX109" fmla="*/ 3039533 w 6874933"/>
                <a:gd name="connsiteY109" fmla="*/ 3318934 h 4724400"/>
                <a:gd name="connsiteX110" fmla="*/ 2853266 w 6874933"/>
                <a:gd name="connsiteY110" fmla="*/ 3293534 h 4724400"/>
                <a:gd name="connsiteX111" fmla="*/ 2709333 w 6874933"/>
                <a:gd name="connsiteY111" fmla="*/ 3242734 h 4724400"/>
                <a:gd name="connsiteX112" fmla="*/ 2743200 w 6874933"/>
                <a:gd name="connsiteY112" fmla="*/ 3073400 h 4724400"/>
                <a:gd name="connsiteX113" fmla="*/ 2895600 w 6874933"/>
                <a:gd name="connsiteY113" fmla="*/ 2912534 h 4724400"/>
                <a:gd name="connsiteX114" fmla="*/ 3031066 w 6874933"/>
                <a:gd name="connsiteY114" fmla="*/ 2836334 h 4724400"/>
                <a:gd name="connsiteX115" fmla="*/ 3208866 w 6874933"/>
                <a:gd name="connsiteY115" fmla="*/ 2683934 h 4724400"/>
                <a:gd name="connsiteX116" fmla="*/ 3539066 w 6874933"/>
                <a:gd name="connsiteY116" fmla="*/ 2573867 h 4724400"/>
                <a:gd name="connsiteX117" fmla="*/ 4208970 w 6874933"/>
                <a:gd name="connsiteY117" fmla="*/ 2539586 h 4724400"/>
                <a:gd name="connsiteX118" fmla="*/ 4590517 w 6874933"/>
                <a:gd name="connsiteY118" fmla="*/ 2567285 h 4724400"/>
                <a:gd name="connsiteX0" fmla="*/ 4730695 w 6874933"/>
                <a:gd name="connsiteY0" fmla="*/ 2672562 h 4724400"/>
                <a:gd name="connsiteX1" fmla="*/ 4919133 w 6874933"/>
                <a:gd name="connsiteY1" fmla="*/ 2446867 h 4724400"/>
                <a:gd name="connsiteX2" fmla="*/ 5244749 w 6874933"/>
                <a:gd name="connsiteY2" fmla="*/ 2355103 h 4724400"/>
                <a:gd name="connsiteX3" fmla="*/ 5397585 w 6874933"/>
                <a:gd name="connsiteY3" fmla="*/ 2105974 h 4724400"/>
                <a:gd name="connsiteX4" fmla="*/ 5614664 w 6874933"/>
                <a:gd name="connsiteY4" fmla="*/ 2112748 h 4724400"/>
                <a:gd name="connsiteX5" fmla="*/ 5655733 w 6874933"/>
                <a:gd name="connsiteY5" fmla="*/ 1913467 h 4724400"/>
                <a:gd name="connsiteX6" fmla="*/ 6084858 w 6874933"/>
                <a:gd name="connsiteY6" fmla="*/ 1513771 h 4724400"/>
                <a:gd name="connsiteX7" fmla="*/ 6414018 w 6874933"/>
                <a:gd name="connsiteY7" fmla="*/ 1470139 h 4724400"/>
                <a:gd name="connsiteX8" fmla="*/ 6697133 w 6874933"/>
                <a:gd name="connsiteY8" fmla="*/ 1041400 h 4724400"/>
                <a:gd name="connsiteX9" fmla="*/ 6874933 w 6874933"/>
                <a:gd name="connsiteY9" fmla="*/ 922867 h 4724400"/>
                <a:gd name="connsiteX10" fmla="*/ 6688666 w 6874933"/>
                <a:gd name="connsiteY10" fmla="*/ 770467 h 4724400"/>
                <a:gd name="connsiteX11" fmla="*/ 6781800 w 6874933"/>
                <a:gd name="connsiteY11" fmla="*/ 567267 h 4724400"/>
                <a:gd name="connsiteX12" fmla="*/ 6604000 w 6874933"/>
                <a:gd name="connsiteY12" fmla="*/ 465667 h 4724400"/>
                <a:gd name="connsiteX13" fmla="*/ 6358466 w 6874933"/>
                <a:gd name="connsiteY13" fmla="*/ 457200 h 4724400"/>
                <a:gd name="connsiteX14" fmla="*/ 5969000 w 6874933"/>
                <a:gd name="connsiteY14" fmla="*/ 618067 h 4724400"/>
                <a:gd name="connsiteX15" fmla="*/ 5731933 w 6874933"/>
                <a:gd name="connsiteY15" fmla="*/ 753534 h 4724400"/>
                <a:gd name="connsiteX16" fmla="*/ 5647266 w 6874933"/>
                <a:gd name="connsiteY16" fmla="*/ 838200 h 4724400"/>
                <a:gd name="connsiteX17" fmla="*/ 5435600 w 6874933"/>
                <a:gd name="connsiteY17" fmla="*/ 685800 h 4724400"/>
                <a:gd name="connsiteX18" fmla="*/ 5257800 w 6874933"/>
                <a:gd name="connsiteY18" fmla="*/ 719667 h 4724400"/>
                <a:gd name="connsiteX19" fmla="*/ 5096933 w 6874933"/>
                <a:gd name="connsiteY19" fmla="*/ 668867 h 4724400"/>
                <a:gd name="connsiteX20" fmla="*/ 4978400 w 6874933"/>
                <a:gd name="connsiteY20" fmla="*/ 482600 h 4724400"/>
                <a:gd name="connsiteX21" fmla="*/ 4910666 w 6874933"/>
                <a:gd name="connsiteY21" fmla="*/ 423334 h 4724400"/>
                <a:gd name="connsiteX22" fmla="*/ 4876800 w 6874933"/>
                <a:gd name="connsiteY22" fmla="*/ 321734 h 4724400"/>
                <a:gd name="connsiteX23" fmla="*/ 4809066 w 6874933"/>
                <a:gd name="connsiteY23" fmla="*/ 414867 h 4724400"/>
                <a:gd name="connsiteX24" fmla="*/ 4699000 w 6874933"/>
                <a:gd name="connsiteY24" fmla="*/ 389467 h 4724400"/>
                <a:gd name="connsiteX25" fmla="*/ 4572000 w 6874933"/>
                <a:gd name="connsiteY25" fmla="*/ 270934 h 4724400"/>
                <a:gd name="connsiteX26" fmla="*/ 4521200 w 6874933"/>
                <a:gd name="connsiteY26" fmla="*/ 160867 h 4724400"/>
                <a:gd name="connsiteX27" fmla="*/ 4182533 w 6874933"/>
                <a:gd name="connsiteY27" fmla="*/ 0 h 4724400"/>
                <a:gd name="connsiteX28" fmla="*/ 4385733 w 6874933"/>
                <a:gd name="connsiteY28" fmla="*/ 482600 h 4724400"/>
                <a:gd name="connsiteX29" fmla="*/ 4106333 w 6874933"/>
                <a:gd name="connsiteY29" fmla="*/ 567267 h 4724400"/>
                <a:gd name="connsiteX30" fmla="*/ 4182533 w 6874933"/>
                <a:gd name="connsiteY30" fmla="*/ 702734 h 4724400"/>
                <a:gd name="connsiteX31" fmla="*/ 4089400 w 6874933"/>
                <a:gd name="connsiteY31" fmla="*/ 762000 h 4724400"/>
                <a:gd name="connsiteX32" fmla="*/ 4148666 w 6874933"/>
                <a:gd name="connsiteY32" fmla="*/ 863600 h 4724400"/>
                <a:gd name="connsiteX33" fmla="*/ 3869266 w 6874933"/>
                <a:gd name="connsiteY33" fmla="*/ 965200 h 4724400"/>
                <a:gd name="connsiteX34" fmla="*/ 3776133 w 6874933"/>
                <a:gd name="connsiteY34" fmla="*/ 711200 h 4724400"/>
                <a:gd name="connsiteX35" fmla="*/ 3259666 w 6874933"/>
                <a:gd name="connsiteY35" fmla="*/ 939800 h 4724400"/>
                <a:gd name="connsiteX36" fmla="*/ 3378200 w 6874933"/>
                <a:gd name="connsiteY36" fmla="*/ 1151467 h 4724400"/>
                <a:gd name="connsiteX37" fmla="*/ 3251200 w 6874933"/>
                <a:gd name="connsiteY37" fmla="*/ 1219200 h 4724400"/>
                <a:gd name="connsiteX38" fmla="*/ 3318933 w 6874933"/>
                <a:gd name="connsiteY38" fmla="*/ 1354667 h 4724400"/>
                <a:gd name="connsiteX39" fmla="*/ 3175000 w 6874933"/>
                <a:gd name="connsiteY39" fmla="*/ 1397000 h 4724400"/>
                <a:gd name="connsiteX40" fmla="*/ 3200400 w 6874933"/>
                <a:gd name="connsiteY40" fmla="*/ 1498600 h 4724400"/>
                <a:gd name="connsiteX41" fmla="*/ 3022600 w 6874933"/>
                <a:gd name="connsiteY41" fmla="*/ 1583267 h 4724400"/>
                <a:gd name="connsiteX42" fmla="*/ 2954866 w 6874933"/>
                <a:gd name="connsiteY42" fmla="*/ 1532467 h 4724400"/>
                <a:gd name="connsiteX43" fmla="*/ 2844800 w 6874933"/>
                <a:gd name="connsiteY43" fmla="*/ 1490134 h 4724400"/>
                <a:gd name="connsiteX44" fmla="*/ 2768600 w 6874933"/>
                <a:gd name="connsiteY44" fmla="*/ 1473200 h 4724400"/>
                <a:gd name="connsiteX45" fmla="*/ 2709333 w 6874933"/>
                <a:gd name="connsiteY45" fmla="*/ 1473200 h 4724400"/>
                <a:gd name="connsiteX46" fmla="*/ 2700866 w 6874933"/>
                <a:gd name="connsiteY46" fmla="*/ 1574800 h 4724400"/>
                <a:gd name="connsiteX47" fmla="*/ 2700866 w 6874933"/>
                <a:gd name="connsiteY47" fmla="*/ 1625600 h 4724400"/>
                <a:gd name="connsiteX48" fmla="*/ 2633133 w 6874933"/>
                <a:gd name="connsiteY48" fmla="*/ 1617134 h 4724400"/>
                <a:gd name="connsiteX49" fmla="*/ 2590800 w 6874933"/>
                <a:gd name="connsiteY49" fmla="*/ 1507067 h 4724400"/>
                <a:gd name="connsiteX50" fmla="*/ 2429933 w 6874933"/>
                <a:gd name="connsiteY50" fmla="*/ 1532467 h 4724400"/>
                <a:gd name="connsiteX51" fmla="*/ 2396066 w 6874933"/>
                <a:gd name="connsiteY51" fmla="*/ 1617134 h 4724400"/>
                <a:gd name="connsiteX52" fmla="*/ 2480733 w 6874933"/>
                <a:gd name="connsiteY52" fmla="*/ 1744134 h 4724400"/>
                <a:gd name="connsiteX53" fmla="*/ 2480733 w 6874933"/>
                <a:gd name="connsiteY53" fmla="*/ 1854200 h 4724400"/>
                <a:gd name="connsiteX54" fmla="*/ 2421466 w 6874933"/>
                <a:gd name="connsiteY54" fmla="*/ 1913467 h 4724400"/>
                <a:gd name="connsiteX55" fmla="*/ 2260600 w 6874933"/>
                <a:gd name="connsiteY55" fmla="*/ 1862667 h 4724400"/>
                <a:gd name="connsiteX56" fmla="*/ 2108200 w 6874933"/>
                <a:gd name="connsiteY56" fmla="*/ 1786467 h 4724400"/>
                <a:gd name="connsiteX57" fmla="*/ 1981200 w 6874933"/>
                <a:gd name="connsiteY57" fmla="*/ 1667934 h 4724400"/>
                <a:gd name="connsiteX58" fmla="*/ 1811866 w 6874933"/>
                <a:gd name="connsiteY58" fmla="*/ 1693334 h 4724400"/>
                <a:gd name="connsiteX59" fmla="*/ 1735666 w 6874933"/>
                <a:gd name="connsiteY59" fmla="*/ 1803400 h 4724400"/>
                <a:gd name="connsiteX60" fmla="*/ 1803400 w 6874933"/>
                <a:gd name="connsiteY60" fmla="*/ 1617134 h 4724400"/>
                <a:gd name="connsiteX61" fmla="*/ 1769533 w 6874933"/>
                <a:gd name="connsiteY61" fmla="*/ 1540934 h 4724400"/>
                <a:gd name="connsiteX62" fmla="*/ 1642533 w 6874933"/>
                <a:gd name="connsiteY62" fmla="*/ 1591734 h 4724400"/>
                <a:gd name="connsiteX63" fmla="*/ 1701800 w 6874933"/>
                <a:gd name="connsiteY63" fmla="*/ 1481667 h 4724400"/>
                <a:gd name="connsiteX64" fmla="*/ 1591733 w 6874933"/>
                <a:gd name="connsiteY64" fmla="*/ 1422400 h 4724400"/>
                <a:gd name="connsiteX65" fmla="*/ 1498600 w 6874933"/>
                <a:gd name="connsiteY65" fmla="*/ 1253067 h 4724400"/>
                <a:gd name="connsiteX66" fmla="*/ 1473200 w 6874933"/>
                <a:gd name="connsiteY66" fmla="*/ 1109134 h 4724400"/>
                <a:gd name="connsiteX67" fmla="*/ 1473200 w 6874933"/>
                <a:gd name="connsiteY67" fmla="*/ 1109134 h 4724400"/>
                <a:gd name="connsiteX68" fmla="*/ 1193800 w 6874933"/>
                <a:gd name="connsiteY68" fmla="*/ 1100667 h 4724400"/>
                <a:gd name="connsiteX69" fmla="*/ 1193800 w 6874933"/>
                <a:gd name="connsiteY69" fmla="*/ 1210734 h 4724400"/>
                <a:gd name="connsiteX70" fmla="*/ 1354666 w 6874933"/>
                <a:gd name="connsiteY70" fmla="*/ 1380067 h 4724400"/>
                <a:gd name="connsiteX71" fmla="*/ 1481666 w 6874933"/>
                <a:gd name="connsiteY71" fmla="*/ 1583267 h 4724400"/>
                <a:gd name="connsiteX72" fmla="*/ 1481666 w 6874933"/>
                <a:gd name="connsiteY72" fmla="*/ 1803400 h 4724400"/>
                <a:gd name="connsiteX73" fmla="*/ 1397000 w 6874933"/>
                <a:gd name="connsiteY73" fmla="*/ 1938867 h 4724400"/>
                <a:gd name="connsiteX74" fmla="*/ 1286933 w 6874933"/>
                <a:gd name="connsiteY74" fmla="*/ 2099734 h 4724400"/>
                <a:gd name="connsiteX75" fmla="*/ 1193800 w 6874933"/>
                <a:gd name="connsiteY75" fmla="*/ 2277534 h 4724400"/>
                <a:gd name="connsiteX76" fmla="*/ 1100666 w 6874933"/>
                <a:gd name="connsiteY76" fmla="*/ 2404534 h 4724400"/>
                <a:gd name="connsiteX77" fmla="*/ 1151466 w 6874933"/>
                <a:gd name="connsiteY77" fmla="*/ 3039534 h 4724400"/>
                <a:gd name="connsiteX78" fmla="*/ 1032933 w 6874933"/>
                <a:gd name="connsiteY78" fmla="*/ 3242734 h 4724400"/>
                <a:gd name="connsiteX79" fmla="*/ 880533 w 6874933"/>
                <a:gd name="connsiteY79" fmla="*/ 3335867 h 4724400"/>
                <a:gd name="connsiteX80" fmla="*/ 838200 w 6874933"/>
                <a:gd name="connsiteY80" fmla="*/ 3420534 h 4724400"/>
                <a:gd name="connsiteX81" fmla="*/ 550333 w 6874933"/>
                <a:gd name="connsiteY81" fmla="*/ 3547534 h 4724400"/>
                <a:gd name="connsiteX82" fmla="*/ 499533 w 6874933"/>
                <a:gd name="connsiteY82" fmla="*/ 3699934 h 4724400"/>
                <a:gd name="connsiteX83" fmla="*/ 499533 w 6874933"/>
                <a:gd name="connsiteY83" fmla="*/ 3852334 h 4724400"/>
                <a:gd name="connsiteX84" fmla="*/ 465666 w 6874933"/>
                <a:gd name="connsiteY84" fmla="*/ 4021667 h 4724400"/>
                <a:gd name="connsiteX85" fmla="*/ 516466 w 6874933"/>
                <a:gd name="connsiteY85" fmla="*/ 4165600 h 4724400"/>
                <a:gd name="connsiteX86" fmla="*/ 541866 w 6874933"/>
                <a:gd name="connsiteY86" fmla="*/ 4292600 h 4724400"/>
                <a:gd name="connsiteX87" fmla="*/ 423333 w 6874933"/>
                <a:gd name="connsiteY87" fmla="*/ 4326467 h 4724400"/>
                <a:gd name="connsiteX88" fmla="*/ 135466 w 6874933"/>
                <a:gd name="connsiteY88" fmla="*/ 4275667 h 4724400"/>
                <a:gd name="connsiteX89" fmla="*/ 25400 w 6874933"/>
                <a:gd name="connsiteY89" fmla="*/ 4267200 h 4724400"/>
                <a:gd name="connsiteX90" fmla="*/ 0 w 6874933"/>
                <a:gd name="connsiteY90" fmla="*/ 4572000 h 4724400"/>
                <a:gd name="connsiteX91" fmla="*/ 160866 w 6874933"/>
                <a:gd name="connsiteY91" fmla="*/ 4656667 h 4724400"/>
                <a:gd name="connsiteX92" fmla="*/ 347133 w 6874933"/>
                <a:gd name="connsiteY92" fmla="*/ 4597400 h 4724400"/>
                <a:gd name="connsiteX93" fmla="*/ 524933 w 6874933"/>
                <a:gd name="connsiteY93" fmla="*/ 4724400 h 4724400"/>
                <a:gd name="connsiteX94" fmla="*/ 567266 w 6874933"/>
                <a:gd name="connsiteY94" fmla="*/ 4563534 h 4724400"/>
                <a:gd name="connsiteX95" fmla="*/ 795866 w 6874933"/>
                <a:gd name="connsiteY95" fmla="*/ 4411134 h 4724400"/>
                <a:gd name="connsiteX96" fmla="*/ 990600 w 6874933"/>
                <a:gd name="connsiteY96" fmla="*/ 4368800 h 4724400"/>
                <a:gd name="connsiteX97" fmla="*/ 1236133 w 6874933"/>
                <a:gd name="connsiteY97" fmla="*/ 4089400 h 4724400"/>
                <a:gd name="connsiteX98" fmla="*/ 1557866 w 6874933"/>
                <a:gd name="connsiteY98" fmla="*/ 3920067 h 4724400"/>
                <a:gd name="connsiteX99" fmla="*/ 1837266 w 6874933"/>
                <a:gd name="connsiteY99" fmla="*/ 3953934 h 4724400"/>
                <a:gd name="connsiteX100" fmla="*/ 2032000 w 6874933"/>
                <a:gd name="connsiteY100" fmla="*/ 4038600 h 4724400"/>
                <a:gd name="connsiteX101" fmla="*/ 2294466 w 6874933"/>
                <a:gd name="connsiteY101" fmla="*/ 4004734 h 4724400"/>
                <a:gd name="connsiteX102" fmla="*/ 2362200 w 6874933"/>
                <a:gd name="connsiteY102" fmla="*/ 3835400 h 4724400"/>
                <a:gd name="connsiteX103" fmla="*/ 2819400 w 6874933"/>
                <a:gd name="connsiteY103" fmla="*/ 3691467 h 4724400"/>
                <a:gd name="connsiteX104" fmla="*/ 3166533 w 6874933"/>
                <a:gd name="connsiteY104" fmla="*/ 3683000 h 4724400"/>
                <a:gd name="connsiteX105" fmla="*/ 3369733 w 6874933"/>
                <a:gd name="connsiteY105" fmla="*/ 3640667 h 4724400"/>
                <a:gd name="connsiteX106" fmla="*/ 3412066 w 6874933"/>
                <a:gd name="connsiteY106" fmla="*/ 3589867 h 4724400"/>
                <a:gd name="connsiteX107" fmla="*/ 3276600 w 6874933"/>
                <a:gd name="connsiteY107" fmla="*/ 3488267 h 4724400"/>
                <a:gd name="connsiteX108" fmla="*/ 3234266 w 6874933"/>
                <a:gd name="connsiteY108" fmla="*/ 3361267 h 4724400"/>
                <a:gd name="connsiteX109" fmla="*/ 3234266 w 6874933"/>
                <a:gd name="connsiteY109" fmla="*/ 3251200 h 4724400"/>
                <a:gd name="connsiteX110" fmla="*/ 3039533 w 6874933"/>
                <a:gd name="connsiteY110" fmla="*/ 3318934 h 4724400"/>
                <a:gd name="connsiteX111" fmla="*/ 2853266 w 6874933"/>
                <a:gd name="connsiteY111" fmla="*/ 3293534 h 4724400"/>
                <a:gd name="connsiteX112" fmla="*/ 2709333 w 6874933"/>
                <a:gd name="connsiteY112" fmla="*/ 3242734 h 4724400"/>
                <a:gd name="connsiteX113" fmla="*/ 2743200 w 6874933"/>
                <a:gd name="connsiteY113" fmla="*/ 3073400 h 4724400"/>
                <a:gd name="connsiteX114" fmla="*/ 2895600 w 6874933"/>
                <a:gd name="connsiteY114" fmla="*/ 2912534 h 4724400"/>
                <a:gd name="connsiteX115" fmla="*/ 3031066 w 6874933"/>
                <a:gd name="connsiteY115" fmla="*/ 2836334 h 4724400"/>
                <a:gd name="connsiteX116" fmla="*/ 3208866 w 6874933"/>
                <a:gd name="connsiteY116" fmla="*/ 2683934 h 4724400"/>
                <a:gd name="connsiteX117" fmla="*/ 3539066 w 6874933"/>
                <a:gd name="connsiteY117" fmla="*/ 2573867 h 4724400"/>
                <a:gd name="connsiteX118" fmla="*/ 4208970 w 6874933"/>
                <a:gd name="connsiteY118" fmla="*/ 2539586 h 4724400"/>
                <a:gd name="connsiteX119" fmla="*/ 4590517 w 6874933"/>
                <a:gd name="connsiteY119" fmla="*/ 2567285 h 4724400"/>
                <a:gd name="connsiteX0" fmla="*/ 4730695 w 6874933"/>
                <a:gd name="connsiteY0" fmla="*/ 2672562 h 4724400"/>
                <a:gd name="connsiteX1" fmla="*/ 4919133 w 6874933"/>
                <a:gd name="connsiteY1" fmla="*/ 2446867 h 4724400"/>
                <a:gd name="connsiteX2" fmla="*/ 5244749 w 6874933"/>
                <a:gd name="connsiteY2" fmla="*/ 2355103 h 4724400"/>
                <a:gd name="connsiteX3" fmla="*/ 5470208 w 6874933"/>
                <a:gd name="connsiteY3" fmla="*/ 2246796 h 4724400"/>
                <a:gd name="connsiteX4" fmla="*/ 5614664 w 6874933"/>
                <a:gd name="connsiteY4" fmla="*/ 2112748 h 4724400"/>
                <a:gd name="connsiteX5" fmla="*/ 5655733 w 6874933"/>
                <a:gd name="connsiteY5" fmla="*/ 1913467 h 4724400"/>
                <a:gd name="connsiteX6" fmla="*/ 6084858 w 6874933"/>
                <a:gd name="connsiteY6" fmla="*/ 1513771 h 4724400"/>
                <a:gd name="connsiteX7" fmla="*/ 6414018 w 6874933"/>
                <a:gd name="connsiteY7" fmla="*/ 1470139 h 4724400"/>
                <a:gd name="connsiteX8" fmla="*/ 6697133 w 6874933"/>
                <a:gd name="connsiteY8" fmla="*/ 1041400 h 4724400"/>
                <a:gd name="connsiteX9" fmla="*/ 6874933 w 6874933"/>
                <a:gd name="connsiteY9" fmla="*/ 922867 h 4724400"/>
                <a:gd name="connsiteX10" fmla="*/ 6688666 w 6874933"/>
                <a:gd name="connsiteY10" fmla="*/ 770467 h 4724400"/>
                <a:gd name="connsiteX11" fmla="*/ 6781800 w 6874933"/>
                <a:gd name="connsiteY11" fmla="*/ 567267 h 4724400"/>
                <a:gd name="connsiteX12" fmla="*/ 6604000 w 6874933"/>
                <a:gd name="connsiteY12" fmla="*/ 465667 h 4724400"/>
                <a:gd name="connsiteX13" fmla="*/ 6358466 w 6874933"/>
                <a:gd name="connsiteY13" fmla="*/ 457200 h 4724400"/>
                <a:gd name="connsiteX14" fmla="*/ 5969000 w 6874933"/>
                <a:gd name="connsiteY14" fmla="*/ 618067 h 4724400"/>
                <a:gd name="connsiteX15" fmla="*/ 5731933 w 6874933"/>
                <a:gd name="connsiteY15" fmla="*/ 753534 h 4724400"/>
                <a:gd name="connsiteX16" fmla="*/ 5647266 w 6874933"/>
                <a:gd name="connsiteY16" fmla="*/ 838200 h 4724400"/>
                <a:gd name="connsiteX17" fmla="*/ 5435600 w 6874933"/>
                <a:gd name="connsiteY17" fmla="*/ 685800 h 4724400"/>
                <a:gd name="connsiteX18" fmla="*/ 5257800 w 6874933"/>
                <a:gd name="connsiteY18" fmla="*/ 719667 h 4724400"/>
                <a:gd name="connsiteX19" fmla="*/ 5096933 w 6874933"/>
                <a:gd name="connsiteY19" fmla="*/ 668867 h 4724400"/>
                <a:gd name="connsiteX20" fmla="*/ 4978400 w 6874933"/>
                <a:gd name="connsiteY20" fmla="*/ 482600 h 4724400"/>
                <a:gd name="connsiteX21" fmla="*/ 4910666 w 6874933"/>
                <a:gd name="connsiteY21" fmla="*/ 423334 h 4724400"/>
                <a:gd name="connsiteX22" fmla="*/ 4876800 w 6874933"/>
                <a:gd name="connsiteY22" fmla="*/ 321734 h 4724400"/>
                <a:gd name="connsiteX23" fmla="*/ 4809066 w 6874933"/>
                <a:gd name="connsiteY23" fmla="*/ 414867 h 4724400"/>
                <a:gd name="connsiteX24" fmla="*/ 4699000 w 6874933"/>
                <a:gd name="connsiteY24" fmla="*/ 389467 h 4724400"/>
                <a:gd name="connsiteX25" fmla="*/ 4572000 w 6874933"/>
                <a:gd name="connsiteY25" fmla="*/ 270934 h 4724400"/>
                <a:gd name="connsiteX26" fmla="*/ 4521200 w 6874933"/>
                <a:gd name="connsiteY26" fmla="*/ 160867 h 4724400"/>
                <a:gd name="connsiteX27" fmla="*/ 4182533 w 6874933"/>
                <a:gd name="connsiteY27" fmla="*/ 0 h 4724400"/>
                <a:gd name="connsiteX28" fmla="*/ 4385733 w 6874933"/>
                <a:gd name="connsiteY28" fmla="*/ 482600 h 4724400"/>
                <a:gd name="connsiteX29" fmla="*/ 4106333 w 6874933"/>
                <a:gd name="connsiteY29" fmla="*/ 567267 h 4724400"/>
                <a:gd name="connsiteX30" fmla="*/ 4182533 w 6874933"/>
                <a:gd name="connsiteY30" fmla="*/ 702734 h 4724400"/>
                <a:gd name="connsiteX31" fmla="*/ 4089400 w 6874933"/>
                <a:gd name="connsiteY31" fmla="*/ 762000 h 4724400"/>
                <a:gd name="connsiteX32" fmla="*/ 4148666 w 6874933"/>
                <a:gd name="connsiteY32" fmla="*/ 863600 h 4724400"/>
                <a:gd name="connsiteX33" fmla="*/ 3869266 w 6874933"/>
                <a:gd name="connsiteY33" fmla="*/ 965200 h 4724400"/>
                <a:gd name="connsiteX34" fmla="*/ 3776133 w 6874933"/>
                <a:gd name="connsiteY34" fmla="*/ 711200 h 4724400"/>
                <a:gd name="connsiteX35" fmla="*/ 3259666 w 6874933"/>
                <a:gd name="connsiteY35" fmla="*/ 939800 h 4724400"/>
                <a:gd name="connsiteX36" fmla="*/ 3378200 w 6874933"/>
                <a:gd name="connsiteY36" fmla="*/ 1151467 h 4724400"/>
                <a:gd name="connsiteX37" fmla="*/ 3251200 w 6874933"/>
                <a:gd name="connsiteY37" fmla="*/ 1219200 h 4724400"/>
                <a:gd name="connsiteX38" fmla="*/ 3318933 w 6874933"/>
                <a:gd name="connsiteY38" fmla="*/ 1354667 h 4724400"/>
                <a:gd name="connsiteX39" fmla="*/ 3175000 w 6874933"/>
                <a:gd name="connsiteY39" fmla="*/ 1397000 h 4724400"/>
                <a:gd name="connsiteX40" fmla="*/ 3200400 w 6874933"/>
                <a:gd name="connsiteY40" fmla="*/ 1498600 h 4724400"/>
                <a:gd name="connsiteX41" fmla="*/ 3022600 w 6874933"/>
                <a:gd name="connsiteY41" fmla="*/ 1583267 h 4724400"/>
                <a:gd name="connsiteX42" fmla="*/ 2954866 w 6874933"/>
                <a:gd name="connsiteY42" fmla="*/ 1532467 h 4724400"/>
                <a:gd name="connsiteX43" fmla="*/ 2844800 w 6874933"/>
                <a:gd name="connsiteY43" fmla="*/ 1490134 h 4724400"/>
                <a:gd name="connsiteX44" fmla="*/ 2768600 w 6874933"/>
                <a:gd name="connsiteY44" fmla="*/ 1473200 h 4724400"/>
                <a:gd name="connsiteX45" fmla="*/ 2709333 w 6874933"/>
                <a:gd name="connsiteY45" fmla="*/ 1473200 h 4724400"/>
                <a:gd name="connsiteX46" fmla="*/ 2700866 w 6874933"/>
                <a:gd name="connsiteY46" fmla="*/ 1574800 h 4724400"/>
                <a:gd name="connsiteX47" fmla="*/ 2700866 w 6874933"/>
                <a:gd name="connsiteY47" fmla="*/ 1625600 h 4724400"/>
                <a:gd name="connsiteX48" fmla="*/ 2633133 w 6874933"/>
                <a:gd name="connsiteY48" fmla="*/ 1617134 h 4724400"/>
                <a:gd name="connsiteX49" fmla="*/ 2590800 w 6874933"/>
                <a:gd name="connsiteY49" fmla="*/ 1507067 h 4724400"/>
                <a:gd name="connsiteX50" fmla="*/ 2429933 w 6874933"/>
                <a:gd name="connsiteY50" fmla="*/ 1532467 h 4724400"/>
                <a:gd name="connsiteX51" fmla="*/ 2396066 w 6874933"/>
                <a:gd name="connsiteY51" fmla="*/ 1617134 h 4724400"/>
                <a:gd name="connsiteX52" fmla="*/ 2480733 w 6874933"/>
                <a:gd name="connsiteY52" fmla="*/ 1744134 h 4724400"/>
                <a:gd name="connsiteX53" fmla="*/ 2480733 w 6874933"/>
                <a:gd name="connsiteY53" fmla="*/ 1854200 h 4724400"/>
                <a:gd name="connsiteX54" fmla="*/ 2421466 w 6874933"/>
                <a:gd name="connsiteY54" fmla="*/ 1913467 h 4724400"/>
                <a:gd name="connsiteX55" fmla="*/ 2260600 w 6874933"/>
                <a:gd name="connsiteY55" fmla="*/ 1862667 h 4724400"/>
                <a:gd name="connsiteX56" fmla="*/ 2108200 w 6874933"/>
                <a:gd name="connsiteY56" fmla="*/ 1786467 h 4724400"/>
                <a:gd name="connsiteX57" fmla="*/ 1981200 w 6874933"/>
                <a:gd name="connsiteY57" fmla="*/ 1667934 h 4724400"/>
                <a:gd name="connsiteX58" fmla="*/ 1811866 w 6874933"/>
                <a:gd name="connsiteY58" fmla="*/ 1693334 h 4724400"/>
                <a:gd name="connsiteX59" fmla="*/ 1735666 w 6874933"/>
                <a:gd name="connsiteY59" fmla="*/ 1803400 h 4724400"/>
                <a:gd name="connsiteX60" fmla="*/ 1803400 w 6874933"/>
                <a:gd name="connsiteY60" fmla="*/ 1617134 h 4724400"/>
                <a:gd name="connsiteX61" fmla="*/ 1769533 w 6874933"/>
                <a:gd name="connsiteY61" fmla="*/ 1540934 h 4724400"/>
                <a:gd name="connsiteX62" fmla="*/ 1642533 w 6874933"/>
                <a:gd name="connsiteY62" fmla="*/ 1591734 h 4724400"/>
                <a:gd name="connsiteX63" fmla="*/ 1701800 w 6874933"/>
                <a:gd name="connsiteY63" fmla="*/ 1481667 h 4724400"/>
                <a:gd name="connsiteX64" fmla="*/ 1591733 w 6874933"/>
                <a:gd name="connsiteY64" fmla="*/ 1422400 h 4724400"/>
                <a:gd name="connsiteX65" fmla="*/ 1498600 w 6874933"/>
                <a:gd name="connsiteY65" fmla="*/ 1253067 h 4724400"/>
                <a:gd name="connsiteX66" fmla="*/ 1473200 w 6874933"/>
                <a:gd name="connsiteY66" fmla="*/ 1109134 h 4724400"/>
                <a:gd name="connsiteX67" fmla="*/ 1473200 w 6874933"/>
                <a:gd name="connsiteY67" fmla="*/ 1109134 h 4724400"/>
                <a:gd name="connsiteX68" fmla="*/ 1193800 w 6874933"/>
                <a:gd name="connsiteY68" fmla="*/ 1100667 h 4724400"/>
                <a:gd name="connsiteX69" fmla="*/ 1193800 w 6874933"/>
                <a:gd name="connsiteY69" fmla="*/ 1210734 h 4724400"/>
                <a:gd name="connsiteX70" fmla="*/ 1354666 w 6874933"/>
                <a:gd name="connsiteY70" fmla="*/ 1380067 h 4724400"/>
                <a:gd name="connsiteX71" fmla="*/ 1481666 w 6874933"/>
                <a:gd name="connsiteY71" fmla="*/ 1583267 h 4724400"/>
                <a:gd name="connsiteX72" fmla="*/ 1481666 w 6874933"/>
                <a:gd name="connsiteY72" fmla="*/ 1803400 h 4724400"/>
                <a:gd name="connsiteX73" fmla="*/ 1397000 w 6874933"/>
                <a:gd name="connsiteY73" fmla="*/ 1938867 h 4724400"/>
                <a:gd name="connsiteX74" fmla="*/ 1286933 w 6874933"/>
                <a:gd name="connsiteY74" fmla="*/ 2099734 h 4724400"/>
                <a:gd name="connsiteX75" fmla="*/ 1193800 w 6874933"/>
                <a:gd name="connsiteY75" fmla="*/ 2277534 h 4724400"/>
                <a:gd name="connsiteX76" fmla="*/ 1100666 w 6874933"/>
                <a:gd name="connsiteY76" fmla="*/ 2404534 h 4724400"/>
                <a:gd name="connsiteX77" fmla="*/ 1151466 w 6874933"/>
                <a:gd name="connsiteY77" fmla="*/ 3039534 h 4724400"/>
                <a:gd name="connsiteX78" fmla="*/ 1032933 w 6874933"/>
                <a:gd name="connsiteY78" fmla="*/ 3242734 h 4724400"/>
                <a:gd name="connsiteX79" fmla="*/ 880533 w 6874933"/>
                <a:gd name="connsiteY79" fmla="*/ 3335867 h 4724400"/>
                <a:gd name="connsiteX80" fmla="*/ 838200 w 6874933"/>
                <a:gd name="connsiteY80" fmla="*/ 3420534 h 4724400"/>
                <a:gd name="connsiteX81" fmla="*/ 550333 w 6874933"/>
                <a:gd name="connsiteY81" fmla="*/ 3547534 h 4724400"/>
                <a:gd name="connsiteX82" fmla="*/ 499533 w 6874933"/>
                <a:gd name="connsiteY82" fmla="*/ 3699934 h 4724400"/>
                <a:gd name="connsiteX83" fmla="*/ 499533 w 6874933"/>
                <a:gd name="connsiteY83" fmla="*/ 3852334 h 4724400"/>
                <a:gd name="connsiteX84" fmla="*/ 465666 w 6874933"/>
                <a:gd name="connsiteY84" fmla="*/ 4021667 h 4724400"/>
                <a:gd name="connsiteX85" fmla="*/ 516466 w 6874933"/>
                <a:gd name="connsiteY85" fmla="*/ 4165600 h 4724400"/>
                <a:gd name="connsiteX86" fmla="*/ 541866 w 6874933"/>
                <a:gd name="connsiteY86" fmla="*/ 4292600 h 4724400"/>
                <a:gd name="connsiteX87" fmla="*/ 423333 w 6874933"/>
                <a:gd name="connsiteY87" fmla="*/ 4326467 h 4724400"/>
                <a:gd name="connsiteX88" fmla="*/ 135466 w 6874933"/>
                <a:gd name="connsiteY88" fmla="*/ 4275667 h 4724400"/>
                <a:gd name="connsiteX89" fmla="*/ 25400 w 6874933"/>
                <a:gd name="connsiteY89" fmla="*/ 4267200 h 4724400"/>
                <a:gd name="connsiteX90" fmla="*/ 0 w 6874933"/>
                <a:gd name="connsiteY90" fmla="*/ 4572000 h 4724400"/>
                <a:gd name="connsiteX91" fmla="*/ 160866 w 6874933"/>
                <a:gd name="connsiteY91" fmla="*/ 4656667 h 4724400"/>
                <a:gd name="connsiteX92" fmla="*/ 347133 w 6874933"/>
                <a:gd name="connsiteY92" fmla="*/ 4597400 h 4724400"/>
                <a:gd name="connsiteX93" fmla="*/ 524933 w 6874933"/>
                <a:gd name="connsiteY93" fmla="*/ 4724400 h 4724400"/>
                <a:gd name="connsiteX94" fmla="*/ 567266 w 6874933"/>
                <a:gd name="connsiteY94" fmla="*/ 4563534 h 4724400"/>
                <a:gd name="connsiteX95" fmla="*/ 795866 w 6874933"/>
                <a:gd name="connsiteY95" fmla="*/ 4411134 h 4724400"/>
                <a:gd name="connsiteX96" fmla="*/ 990600 w 6874933"/>
                <a:gd name="connsiteY96" fmla="*/ 4368800 h 4724400"/>
                <a:gd name="connsiteX97" fmla="*/ 1236133 w 6874933"/>
                <a:gd name="connsiteY97" fmla="*/ 4089400 h 4724400"/>
                <a:gd name="connsiteX98" fmla="*/ 1557866 w 6874933"/>
                <a:gd name="connsiteY98" fmla="*/ 3920067 h 4724400"/>
                <a:gd name="connsiteX99" fmla="*/ 1837266 w 6874933"/>
                <a:gd name="connsiteY99" fmla="*/ 3953934 h 4724400"/>
                <a:gd name="connsiteX100" fmla="*/ 2032000 w 6874933"/>
                <a:gd name="connsiteY100" fmla="*/ 4038600 h 4724400"/>
                <a:gd name="connsiteX101" fmla="*/ 2294466 w 6874933"/>
                <a:gd name="connsiteY101" fmla="*/ 4004734 h 4724400"/>
                <a:gd name="connsiteX102" fmla="*/ 2362200 w 6874933"/>
                <a:gd name="connsiteY102" fmla="*/ 3835400 h 4724400"/>
                <a:gd name="connsiteX103" fmla="*/ 2819400 w 6874933"/>
                <a:gd name="connsiteY103" fmla="*/ 3691467 h 4724400"/>
                <a:gd name="connsiteX104" fmla="*/ 3166533 w 6874933"/>
                <a:gd name="connsiteY104" fmla="*/ 3683000 h 4724400"/>
                <a:gd name="connsiteX105" fmla="*/ 3369733 w 6874933"/>
                <a:gd name="connsiteY105" fmla="*/ 3640667 h 4724400"/>
                <a:gd name="connsiteX106" fmla="*/ 3412066 w 6874933"/>
                <a:gd name="connsiteY106" fmla="*/ 3589867 h 4724400"/>
                <a:gd name="connsiteX107" fmla="*/ 3276600 w 6874933"/>
                <a:gd name="connsiteY107" fmla="*/ 3488267 h 4724400"/>
                <a:gd name="connsiteX108" fmla="*/ 3234266 w 6874933"/>
                <a:gd name="connsiteY108" fmla="*/ 3361267 h 4724400"/>
                <a:gd name="connsiteX109" fmla="*/ 3234266 w 6874933"/>
                <a:gd name="connsiteY109" fmla="*/ 3251200 h 4724400"/>
                <a:gd name="connsiteX110" fmla="*/ 3039533 w 6874933"/>
                <a:gd name="connsiteY110" fmla="*/ 3318934 h 4724400"/>
                <a:gd name="connsiteX111" fmla="*/ 2853266 w 6874933"/>
                <a:gd name="connsiteY111" fmla="*/ 3293534 h 4724400"/>
                <a:gd name="connsiteX112" fmla="*/ 2709333 w 6874933"/>
                <a:gd name="connsiteY112" fmla="*/ 3242734 h 4724400"/>
                <a:gd name="connsiteX113" fmla="*/ 2743200 w 6874933"/>
                <a:gd name="connsiteY113" fmla="*/ 3073400 h 4724400"/>
                <a:gd name="connsiteX114" fmla="*/ 2895600 w 6874933"/>
                <a:gd name="connsiteY114" fmla="*/ 2912534 h 4724400"/>
                <a:gd name="connsiteX115" fmla="*/ 3031066 w 6874933"/>
                <a:gd name="connsiteY115" fmla="*/ 2836334 h 4724400"/>
                <a:gd name="connsiteX116" fmla="*/ 3208866 w 6874933"/>
                <a:gd name="connsiteY116" fmla="*/ 2683934 h 4724400"/>
                <a:gd name="connsiteX117" fmla="*/ 3539066 w 6874933"/>
                <a:gd name="connsiteY117" fmla="*/ 2573867 h 4724400"/>
                <a:gd name="connsiteX118" fmla="*/ 4208970 w 6874933"/>
                <a:gd name="connsiteY118" fmla="*/ 2539586 h 4724400"/>
                <a:gd name="connsiteX119" fmla="*/ 4590517 w 6874933"/>
                <a:gd name="connsiteY119" fmla="*/ 2567285 h 4724400"/>
                <a:gd name="connsiteX0" fmla="*/ 4730695 w 6874933"/>
                <a:gd name="connsiteY0" fmla="*/ 2672562 h 4724400"/>
                <a:gd name="connsiteX1" fmla="*/ 4919133 w 6874933"/>
                <a:gd name="connsiteY1" fmla="*/ 2446867 h 4724400"/>
                <a:gd name="connsiteX2" fmla="*/ 5244749 w 6874933"/>
                <a:gd name="connsiteY2" fmla="*/ 2355103 h 4724400"/>
                <a:gd name="connsiteX3" fmla="*/ 5470208 w 6874933"/>
                <a:gd name="connsiteY3" fmla="*/ 2246796 h 4724400"/>
                <a:gd name="connsiteX4" fmla="*/ 5614664 w 6874933"/>
                <a:gd name="connsiteY4" fmla="*/ 2112748 h 4724400"/>
                <a:gd name="connsiteX5" fmla="*/ 6058472 w 6874933"/>
                <a:gd name="connsiteY5" fmla="*/ 1766243 h 4724400"/>
                <a:gd name="connsiteX6" fmla="*/ 6084858 w 6874933"/>
                <a:gd name="connsiteY6" fmla="*/ 1513771 h 4724400"/>
                <a:gd name="connsiteX7" fmla="*/ 6414018 w 6874933"/>
                <a:gd name="connsiteY7" fmla="*/ 1470139 h 4724400"/>
                <a:gd name="connsiteX8" fmla="*/ 6697133 w 6874933"/>
                <a:gd name="connsiteY8" fmla="*/ 1041400 h 4724400"/>
                <a:gd name="connsiteX9" fmla="*/ 6874933 w 6874933"/>
                <a:gd name="connsiteY9" fmla="*/ 922867 h 4724400"/>
                <a:gd name="connsiteX10" fmla="*/ 6688666 w 6874933"/>
                <a:gd name="connsiteY10" fmla="*/ 770467 h 4724400"/>
                <a:gd name="connsiteX11" fmla="*/ 6781800 w 6874933"/>
                <a:gd name="connsiteY11" fmla="*/ 567267 h 4724400"/>
                <a:gd name="connsiteX12" fmla="*/ 6604000 w 6874933"/>
                <a:gd name="connsiteY12" fmla="*/ 465667 h 4724400"/>
                <a:gd name="connsiteX13" fmla="*/ 6358466 w 6874933"/>
                <a:gd name="connsiteY13" fmla="*/ 457200 h 4724400"/>
                <a:gd name="connsiteX14" fmla="*/ 5969000 w 6874933"/>
                <a:gd name="connsiteY14" fmla="*/ 618067 h 4724400"/>
                <a:gd name="connsiteX15" fmla="*/ 5731933 w 6874933"/>
                <a:gd name="connsiteY15" fmla="*/ 753534 h 4724400"/>
                <a:gd name="connsiteX16" fmla="*/ 5647266 w 6874933"/>
                <a:gd name="connsiteY16" fmla="*/ 838200 h 4724400"/>
                <a:gd name="connsiteX17" fmla="*/ 5435600 w 6874933"/>
                <a:gd name="connsiteY17" fmla="*/ 685800 h 4724400"/>
                <a:gd name="connsiteX18" fmla="*/ 5257800 w 6874933"/>
                <a:gd name="connsiteY18" fmla="*/ 719667 h 4724400"/>
                <a:gd name="connsiteX19" fmla="*/ 5096933 w 6874933"/>
                <a:gd name="connsiteY19" fmla="*/ 668867 h 4724400"/>
                <a:gd name="connsiteX20" fmla="*/ 4978400 w 6874933"/>
                <a:gd name="connsiteY20" fmla="*/ 482600 h 4724400"/>
                <a:gd name="connsiteX21" fmla="*/ 4910666 w 6874933"/>
                <a:gd name="connsiteY21" fmla="*/ 423334 h 4724400"/>
                <a:gd name="connsiteX22" fmla="*/ 4876800 w 6874933"/>
                <a:gd name="connsiteY22" fmla="*/ 321734 h 4724400"/>
                <a:gd name="connsiteX23" fmla="*/ 4809066 w 6874933"/>
                <a:gd name="connsiteY23" fmla="*/ 414867 h 4724400"/>
                <a:gd name="connsiteX24" fmla="*/ 4699000 w 6874933"/>
                <a:gd name="connsiteY24" fmla="*/ 389467 h 4724400"/>
                <a:gd name="connsiteX25" fmla="*/ 4572000 w 6874933"/>
                <a:gd name="connsiteY25" fmla="*/ 270934 h 4724400"/>
                <a:gd name="connsiteX26" fmla="*/ 4521200 w 6874933"/>
                <a:gd name="connsiteY26" fmla="*/ 160867 h 4724400"/>
                <a:gd name="connsiteX27" fmla="*/ 4182533 w 6874933"/>
                <a:gd name="connsiteY27" fmla="*/ 0 h 4724400"/>
                <a:gd name="connsiteX28" fmla="*/ 4385733 w 6874933"/>
                <a:gd name="connsiteY28" fmla="*/ 482600 h 4724400"/>
                <a:gd name="connsiteX29" fmla="*/ 4106333 w 6874933"/>
                <a:gd name="connsiteY29" fmla="*/ 567267 h 4724400"/>
                <a:gd name="connsiteX30" fmla="*/ 4182533 w 6874933"/>
                <a:gd name="connsiteY30" fmla="*/ 702734 h 4724400"/>
                <a:gd name="connsiteX31" fmla="*/ 4089400 w 6874933"/>
                <a:gd name="connsiteY31" fmla="*/ 762000 h 4724400"/>
                <a:gd name="connsiteX32" fmla="*/ 4148666 w 6874933"/>
                <a:gd name="connsiteY32" fmla="*/ 863600 h 4724400"/>
                <a:gd name="connsiteX33" fmla="*/ 3869266 w 6874933"/>
                <a:gd name="connsiteY33" fmla="*/ 965200 h 4724400"/>
                <a:gd name="connsiteX34" fmla="*/ 3776133 w 6874933"/>
                <a:gd name="connsiteY34" fmla="*/ 711200 h 4724400"/>
                <a:gd name="connsiteX35" fmla="*/ 3259666 w 6874933"/>
                <a:gd name="connsiteY35" fmla="*/ 939800 h 4724400"/>
                <a:gd name="connsiteX36" fmla="*/ 3378200 w 6874933"/>
                <a:gd name="connsiteY36" fmla="*/ 1151467 h 4724400"/>
                <a:gd name="connsiteX37" fmla="*/ 3251200 w 6874933"/>
                <a:gd name="connsiteY37" fmla="*/ 1219200 h 4724400"/>
                <a:gd name="connsiteX38" fmla="*/ 3318933 w 6874933"/>
                <a:gd name="connsiteY38" fmla="*/ 1354667 h 4724400"/>
                <a:gd name="connsiteX39" fmla="*/ 3175000 w 6874933"/>
                <a:gd name="connsiteY39" fmla="*/ 1397000 h 4724400"/>
                <a:gd name="connsiteX40" fmla="*/ 3200400 w 6874933"/>
                <a:gd name="connsiteY40" fmla="*/ 1498600 h 4724400"/>
                <a:gd name="connsiteX41" fmla="*/ 3022600 w 6874933"/>
                <a:gd name="connsiteY41" fmla="*/ 1583267 h 4724400"/>
                <a:gd name="connsiteX42" fmla="*/ 2954866 w 6874933"/>
                <a:gd name="connsiteY42" fmla="*/ 1532467 h 4724400"/>
                <a:gd name="connsiteX43" fmla="*/ 2844800 w 6874933"/>
                <a:gd name="connsiteY43" fmla="*/ 1490134 h 4724400"/>
                <a:gd name="connsiteX44" fmla="*/ 2768600 w 6874933"/>
                <a:gd name="connsiteY44" fmla="*/ 1473200 h 4724400"/>
                <a:gd name="connsiteX45" fmla="*/ 2709333 w 6874933"/>
                <a:gd name="connsiteY45" fmla="*/ 1473200 h 4724400"/>
                <a:gd name="connsiteX46" fmla="*/ 2700866 w 6874933"/>
                <a:gd name="connsiteY46" fmla="*/ 1574800 h 4724400"/>
                <a:gd name="connsiteX47" fmla="*/ 2700866 w 6874933"/>
                <a:gd name="connsiteY47" fmla="*/ 1625600 h 4724400"/>
                <a:gd name="connsiteX48" fmla="*/ 2633133 w 6874933"/>
                <a:gd name="connsiteY48" fmla="*/ 1617134 h 4724400"/>
                <a:gd name="connsiteX49" fmla="*/ 2590800 w 6874933"/>
                <a:gd name="connsiteY49" fmla="*/ 1507067 h 4724400"/>
                <a:gd name="connsiteX50" fmla="*/ 2429933 w 6874933"/>
                <a:gd name="connsiteY50" fmla="*/ 1532467 h 4724400"/>
                <a:gd name="connsiteX51" fmla="*/ 2396066 w 6874933"/>
                <a:gd name="connsiteY51" fmla="*/ 1617134 h 4724400"/>
                <a:gd name="connsiteX52" fmla="*/ 2480733 w 6874933"/>
                <a:gd name="connsiteY52" fmla="*/ 1744134 h 4724400"/>
                <a:gd name="connsiteX53" fmla="*/ 2480733 w 6874933"/>
                <a:gd name="connsiteY53" fmla="*/ 1854200 h 4724400"/>
                <a:gd name="connsiteX54" fmla="*/ 2421466 w 6874933"/>
                <a:gd name="connsiteY54" fmla="*/ 1913467 h 4724400"/>
                <a:gd name="connsiteX55" fmla="*/ 2260600 w 6874933"/>
                <a:gd name="connsiteY55" fmla="*/ 1862667 h 4724400"/>
                <a:gd name="connsiteX56" fmla="*/ 2108200 w 6874933"/>
                <a:gd name="connsiteY56" fmla="*/ 1786467 h 4724400"/>
                <a:gd name="connsiteX57" fmla="*/ 1981200 w 6874933"/>
                <a:gd name="connsiteY57" fmla="*/ 1667934 h 4724400"/>
                <a:gd name="connsiteX58" fmla="*/ 1811866 w 6874933"/>
                <a:gd name="connsiteY58" fmla="*/ 1693334 h 4724400"/>
                <a:gd name="connsiteX59" fmla="*/ 1735666 w 6874933"/>
                <a:gd name="connsiteY59" fmla="*/ 1803400 h 4724400"/>
                <a:gd name="connsiteX60" fmla="*/ 1803400 w 6874933"/>
                <a:gd name="connsiteY60" fmla="*/ 1617134 h 4724400"/>
                <a:gd name="connsiteX61" fmla="*/ 1769533 w 6874933"/>
                <a:gd name="connsiteY61" fmla="*/ 1540934 h 4724400"/>
                <a:gd name="connsiteX62" fmla="*/ 1642533 w 6874933"/>
                <a:gd name="connsiteY62" fmla="*/ 1591734 h 4724400"/>
                <a:gd name="connsiteX63" fmla="*/ 1701800 w 6874933"/>
                <a:gd name="connsiteY63" fmla="*/ 1481667 h 4724400"/>
                <a:gd name="connsiteX64" fmla="*/ 1591733 w 6874933"/>
                <a:gd name="connsiteY64" fmla="*/ 1422400 h 4724400"/>
                <a:gd name="connsiteX65" fmla="*/ 1498600 w 6874933"/>
                <a:gd name="connsiteY65" fmla="*/ 1253067 h 4724400"/>
                <a:gd name="connsiteX66" fmla="*/ 1473200 w 6874933"/>
                <a:gd name="connsiteY66" fmla="*/ 1109134 h 4724400"/>
                <a:gd name="connsiteX67" fmla="*/ 1473200 w 6874933"/>
                <a:gd name="connsiteY67" fmla="*/ 1109134 h 4724400"/>
                <a:gd name="connsiteX68" fmla="*/ 1193800 w 6874933"/>
                <a:gd name="connsiteY68" fmla="*/ 1100667 h 4724400"/>
                <a:gd name="connsiteX69" fmla="*/ 1193800 w 6874933"/>
                <a:gd name="connsiteY69" fmla="*/ 1210734 h 4724400"/>
                <a:gd name="connsiteX70" fmla="*/ 1354666 w 6874933"/>
                <a:gd name="connsiteY70" fmla="*/ 1380067 h 4724400"/>
                <a:gd name="connsiteX71" fmla="*/ 1481666 w 6874933"/>
                <a:gd name="connsiteY71" fmla="*/ 1583267 h 4724400"/>
                <a:gd name="connsiteX72" fmla="*/ 1481666 w 6874933"/>
                <a:gd name="connsiteY72" fmla="*/ 1803400 h 4724400"/>
                <a:gd name="connsiteX73" fmla="*/ 1397000 w 6874933"/>
                <a:gd name="connsiteY73" fmla="*/ 1938867 h 4724400"/>
                <a:gd name="connsiteX74" fmla="*/ 1286933 w 6874933"/>
                <a:gd name="connsiteY74" fmla="*/ 2099734 h 4724400"/>
                <a:gd name="connsiteX75" fmla="*/ 1193800 w 6874933"/>
                <a:gd name="connsiteY75" fmla="*/ 2277534 h 4724400"/>
                <a:gd name="connsiteX76" fmla="*/ 1100666 w 6874933"/>
                <a:gd name="connsiteY76" fmla="*/ 2404534 h 4724400"/>
                <a:gd name="connsiteX77" fmla="*/ 1151466 w 6874933"/>
                <a:gd name="connsiteY77" fmla="*/ 3039534 h 4724400"/>
                <a:gd name="connsiteX78" fmla="*/ 1032933 w 6874933"/>
                <a:gd name="connsiteY78" fmla="*/ 3242734 h 4724400"/>
                <a:gd name="connsiteX79" fmla="*/ 880533 w 6874933"/>
                <a:gd name="connsiteY79" fmla="*/ 3335867 h 4724400"/>
                <a:gd name="connsiteX80" fmla="*/ 838200 w 6874933"/>
                <a:gd name="connsiteY80" fmla="*/ 3420534 h 4724400"/>
                <a:gd name="connsiteX81" fmla="*/ 550333 w 6874933"/>
                <a:gd name="connsiteY81" fmla="*/ 3547534 h 4724400"/>
                <a:gd name="connsiteX82" fmla="*/ 499533 w 6874933"/>
                <a:gd name="connsiteY82" fmla="*/ 3699934 h 4724400"/>
                <a:gd name="connsiteX83" fmla="*/ 499533 w 6874933"/>
                <a:gd name="connsiteY83" fmla="*/ 3852334 h 4724400"/>
                <a:gd name="connsiteX84" fmla="*/ 465666 w 6874933"/>
                <a:gd name="connsiteY84" fmla="*/ 4021667 h 4724400"/>
                <a:gd name="connsiteX85" fmla="*/ 516466 w 6874933"/>
                <a:gd name="connsiteY85" fmla="*/ 4165600 h 4724400"/>
                <a:gd name="connsiteX86" fmla="*/ 541866 w 6874933"/>
                <a:gd name="connsiteY86" fmla="*/ 4292600 h 4724400"/>
                <a:gd name="connsiteX87" fmla="*/ 423333 w 6874933"/>
                <a:gd name="connsiteY87" fmla="*/ 4326467 h 4724400"/>
                <a:gd name="connsiteX88" fmla="*/ 135466 w 6874933"/>
                <a:gd name="connsiteY88" fmla="*/ 4275667 h 4724400"/>
                <a:gd name="connsiteX89" fmla="*/ 25400 w 6874933"/>
                <a:gd name="connsiteY89" fmla="*/ 4267200 h 4724400"/>
                <a:gd name="connsiteX90" fmla="*/ 0 w 6874933"/>
                <a:gd name="connsiteY90" fmla="*/ 4572000 h 4724400"/>
                <a:gd name="connsiteX91" fmla="*/ 160866 w 6874933"/>
                <a:gd name="connsiteY91" fmla="*/ 4656667 h 4724400"/>
                <a:gd name="connsiteX92" fmla="*/ 347133 w 6874933"/>
                <a:gd name="connsiteY92" fmla="*/ 4597400 h 4724400"/>
                <a:gd name="connsiteX93" fmla="*/ 524933 w 6874933"/>
                <a:gd name="connsiteY93" fmla="*/ 4724400 h 4724400"/>
                <a:gd name="connsiteX94" fmla="*/ 567266 w 6874933"/>
                <a:gd name="connsiteY94" fmla="*/ 4563534 h 4724400"/>
                <a:gd name="connsiteX95" fmla="*/ 795866 w 6874933"/>
                <a:gd name="connsiteY95" fmla="*/ 4411134 h 4724400"/>
                <a:gd name="connsiteX96" fmla="*/ 990600 w 6874933"/>
                <a:gd name="connsiteY96" fmla="*/ 4368800 h 4724400"/>
                <a:gd name="connsiteX97" fmla="*/ 1236133 w 6874933"/>
                <a:gd name="connsiteY97" fmla="*/ 4089400 h 4724400"/>
                <a:gd name="connsiteX98" fmla="*/ 1557866 w 6874933"/>
                <a:gd name="connsiteY98" fmla="*/ 3920067 h 4724400"/>
                <a:gd name="connsiteX99" fmla="*/ 1837266 w 6874933"/>
                <a:gd name="connsiteY99" fmla="*/ 3953934 h 4724400"/>
                <a:gd name="connsiteX100" fmla="*/ 2032000 w 6874933"/>
                <a:gd name="connsiteY100" fmla="*/ 4038600 h 4724400"/>
                <a:gd name="connsiteX101" fmla="*/ 2294466 w 6874933"/>
                <a:gd name="connsiteY101" fmla="*/ 4004734 h 4724400"/>
                <a:gd name="connsiteX102" fmla="*/ 2362200 w 6874933"/>
                <a:gd name="connsiteY102" fmla="*/ 3835400 h 4724400"/>
                <a:gd name="connsiteX103" fmla="*/ 2819400 w 6874933"/>
                <a:gd name="connsiteY103" fmla="*/ 3691467 h 4724400"/>
                <a:gd name="connsiteX104" fmla="*/ 3166533 w 6874933"/>
                <a:gd name="connsiteY104" fmla="*/ 3683000 h 4724400"/>
                <a:gd name="connsiteX105" fmla="*/ 3369733 w 6874933"/>
                <a:gd name="connsiteY105" fmla="*/ 3640667 h 4724400"/>
                <a:gd name="connsiteX106" fmla="*/ 3412066 w 6874933"/>
                <a:gd name="connsiteY106" fmla="*/ 3589867 h 4724400"/>
                <a:gd name="connsiteX107" fmla="*/ 3276600 w 6874933"/>
                <a:gd name="connsiteY107" fmla="*/ 3488267 h 4724400"/>
                <a:gd name="connsiteX108" fmla="*/ 3234266 w 6874933"/>
                <a:gd name="connsiteY108" fmla="*/ 3361267 h 4724400"/>
                <a:gd name="connsiteX109" fmla="*/ 3234266 w 6874933"/>
                <a:gd name="connsiteY109" fmla="*/ 3251200 h 4724400"/>
                <a:gd name="connsiteX110" fmla="*/ 3039533 w 6874933"/>
                <a:gd name="connsiteY110" fmla="*/ 3318934 h 4724400"/>
                <a:gd name="connsiteX111" fmla="*/ 2853266 w 6874933"/>
                <a:gd name="connsiteY111" fmla="*/ 3293534 h 4724400"/>
                <a:gd name="connsiteX112" fmla="*/ 2709333 w 6874933"/>
                <a:gd name="connsiteY112" fmla="*/ 3242734 h 4724400"/>
                <a:gd name="connsiteX113" fmla="*/ 2743200 w 6874933"/>
                <a:gd name="connsiteY113" fmla="*/ 3073400 h 4724400"/>
                <a:gd name="connsiteX114" fmla="*/ 2895600 w 6874933"/>
                <a:gd name="connsiteY114" fmla="*/ 2912534 h 4724400"/>
                <a:gd name="connsiteX115" fmla="*/ 3031066 w 6874933"/>
                <a:gd name="connsiteY115" fmla="*/ 2836334 h 4724400"/>
                <a:gd name="connsiteX116" fmla="*/ 3208866 w 6874933"/>
                <a:gd name="connsiteY116" fmla="*/ 2683934 h 4724400"/>
                <a:gd name="connsiteX117" fmla="*/ 3539066 w 6874933"/>
                <a:gd name="connsiteY117" fmla="*/ 2573867 h 4724400"/>
                <a:gd name="connsiteX118" fmla="*/ 4208970 w 6874933"/>
                <a:gd name="connsiteY118" fmla="*/ 2539586 h 4724400"/>
                <a:gd name="connsiteX119" fmla="*/ 4590517 w 6874933"/>
                <a:gd name="connsiteY119" fmla="*/ 2567285 h 4724400"/>
                <a:gd name="connsiteX0" fmla="*/ 4730695 w 6874933"/>
                <a:gd name="connsiteY0" fmla="*/ 2672562 h 4724400"/>
                <a:gd name="connsiteX1" fmla="*/ 4919133 w 6874933"/>
                <a:gd name="connsiteY1" fmla="*/ 2446867 h 4724400"/>
                <a:gd name="connsiteX2" fmla="*/ 5244749 w 6874933"/>
                <a:gd name="connsiteY2" fmla="*/ 2355103 h 4724400"/>
                <a:gd name="connsiteX3" fmla="*/ 5470208 w 6874933"/>
                <a:gd name="connsiteY3" fmla="*/ 2246796 h 4724400"/>
                <a:gd name="connsiteX4" fmla="*/ 5614664 w 6874933"/>
                <a:gd name="connsiteY4" fmla="*/ 2112748 h 4724400"/>
                <a:gd name="connsiteX5" fmla="*/ 6058472 w 6874933"/>
                <a:gd name="connsiteY5" fmla="*/ 1766243 h 4724400"/>
                <a:gd name="connsiteX6" fmla="*/ 6414018 w 6874933"/>
                <a:gd name="connsiteY6" fmla="*/ 1470139 h 4724400"/>
                <a:gd name="connsiteX7" fmla="*/ 6697133 w 6874933"/>
                <a:gd name="connsiteY7" fmla="*/ 1041400 h 4724400"/>
                <a:gd name="connsiteX8" fmla="*/ 6874933 w 6874933"/>
                <a:gd name="connsiteY8" fmla="*/ 922867 h 4724400"/>
                <a:gd name="connsiteX9" fmla="*/ 6688666 w 6874933"/>
                <a:gd name="connsiteY9" fmla="*/ 770467 h 4724400"/>
                <a:gd name="connsiteX10" fmla="*/ 6781800 w 6874933"/>
                <a:gd name="connsiteY10" fmla="*/ 567267 h 4724400"/>
                <a:gd name="connsiteX11" fmla="*/ 6604000 w 6874933"/>
                <a:gd name="connsiteY11" fmla="*/ 465667 h 4724400"/>
                <a:gd name="connsiteX12" fmla="*/ 6358466 w 6874933"/>
                <a:gd name="connsiteY12" fmla="*/ 457200 h 4724400"/>
                <a:gd name="connsiteX13" fmla="*/ 5969000 w 6874933"/>
                <a:gd name="connsiteY13" fmla="*/ 618067 h 4724400"/>
                <a:gd name="connsiteX14" fmla="*/ 5731933 w 6874933"/>
                <a:gd name="connsiteY14" fmla="*/ 753534 h 4724400"/>
                <a:gd name="connsiteX15" fmla="*/ 5647266 w 6874933"/>
                <a:gd name="connsiteY15" fmla="*/ 838200 h 4724400"/>
                <a:gd name="connsiteX16" fmla="*/ 5435600 w 6874933"/>
                <a:gd name="connsiteY16" fmla="*/ 685800 h 4724400"/>
                <a:gd name="connsiteX17" fmla="*/ 5257800 w 6874933"/>
                <a:gd name="connsiteY17" fmla="*/ 719667 h 4724400"/>
                <a:gd name="connsiteX18" fmla="*/ 5096933 w 6874933"/>
                <a:gd name="connsiteY18" fmla="*/ 668867 h 4724400"/>
                <a:gd name="connsiteX19" fmla="*/ 4978400 w 6874933"/>
                <a:gd name="connsiteY19" fmla="*/ 482600 h 4724400"/>
                <a:gd name="connsiteX20" fmla="*/ 4910666 w 6874933"/>
                <a:gd name="connsiteY20" fmla="*/ 423334 h 4724400"/>
                <a:gd name="connsiteX21" fmla="*/ 4876800 w 6874933"/>
                <a:gd name="connsiteY21" fmla="*/ 321734 h 4724400"/>
                <a:gd name="connsiteX22" fmla="*/ 4809066 w 6874933"/>
                <a:gd name="connsiteY22" fmla="*/ 414867 h 4724400"/>
                <a:gd name="connsiteX23" fmla="*/ 4699000 w 6874933"/>
                <a:gd name="connsiteY23" fmla="*/ 389467 h 4724400"/>
                <a:gd name="connsiteX24" fmla="*/ 4572000 w 6874933"/>
                <a:gd name="connsiteY24" fmla="*/ 270934 h 4724400"/>
                <a:gd name="connsiteX25" fmla="*/ 4521200 w 6874933"/>
                <a:gd name="connsiteY25" fmla="*/ 160867 h 4724400"/>
                <a:gd name="connsiteX26" fmla="*/ 4182533 w 6874933"/>
                <a:gd name="connsiteY26" fmla="*/ 0 h 4724400"/>
                <a:gd name="connsiteX27" fmla="*/ 4385733 w 6874933"/>
                <a:gd name="connsiteY27" fmla="*/ 482600 h 4724400"/>
                <a:gd name="connsiteX28" fmla="*/ 4106333 w 6874933"/>
                <a:gd name="connsiteY28" fmla="*/ 567267 h 4724400"/>
                <a:gd name="connsiteX29" fmla="*/ 4182533 w 6874933"/>
                <a:gd name="connsiteY29" fmla="*/ 702734 h 4724400"/>
                <a:gd name="connsiteX30" fmla="*/ 4089400 w 6874933"/>
                <a:gd name="connsiteY30" fmla="*/ 762000 h 4724400"/>
                <a:gd name="connsiteX31" fmla="*/ 4148666 w 6874933"/>
                <a:gd name="connsiteY31" fmla="*/ 863600 h 4724400"/>
                <a:gd name="connsiteX32" fmla="*/ 3869266 w 6874933"/>
                <a:gd name="connsiteY32" fmla="*/ 965200 h 4724400"/>
                <a:gd name="connsiteX33" fmla="*/ 3776133 w 6874933"/>
                <a:gd name="connsiteY33" fmla="*/ 711200 h 4724400"/>
                <a:gd name="connsiteX34" fmla="*/ 3259666 w 6874933"/>
                <a:gd name="connsiteY34" fmla="*/ 939800 h 4724400"/>
                <a:gd name="connsiteX35" fmla="*/ 3378200 w 6874933"/>
                <a:gd name="connsiteY35" fmla="*/ 1151467 h 4724400"/>
                <a:gd name="connsiteX36" fmla="*/ 3251200 w 6874933"/>
                <a:gd name="connsiteY36" fmla="*/ 1219200 h 4724400"/>
                <a:gd name="connsiteX37" fmla="*/ 3318933 w 6874933"/>
                <a:gd name="connsiteY37" fmla="*/ 1354667 h 4724400"/>
                <a:gd name="connsiteX38" fmla="*/ 3175000 w 6874933"/>
                <a:gd name="connsiteY38" fmla="*/ 1397000 h 4724400"/>
                <a:gd name="connsiteX39" fmla="*/ 3200400 w 6874933"/>
                <a:gd name="connsiteY39" fmla="*/ 1498600 h 4724400"/>
                <a:gd name="connsiteX40" fmla="*/ 3022600 w 6874933"/>
                <a:gd name="connsiteY40" fmla="*/ 1583267 h 4724400"/>
                <a:gd name="connsiteX41" fmla="*/ 2954866 w 6874933"/>
                <a:gd name="connsiteY41" fmla="*/ 1532467 h 4724400"/>
                <a:gd name="connsiteX42" fmla="*/ 2844800 w 6874933"/>
                <a:gd name="connsiteY42" fmla="*/ 1490134 h 4724400"/>
                <a:gd name="connsiteX43" fmla="*/ 2768600 w 6874933"/>
                <a:gd name="connsiteY43" fmla="*/ 1473200 h 4724400"/>
                <a:gd name="connsiteX44" fmla="*/ 2709333 w 6874933"/>
                <a:gd name="connsiteY44" fmla="*/ 1473200 h 4724400"/>
                <a:gd name="connsiteX45" fmla="*/ 2700866 w 6874933"/>
                <a:gd name="connsiteY45" fmla="*/ 1574800 h 4724400"/>
                <a:gd name="connsiteX46" fmla="*/ 2700866 w 6874933"/>
                <a:gd name="connsiteY46" fmla="*/ 1625600 h 4724400"/>
                <a:gd name="connsiteX47" fmla="*/ 2633133 w 6874933"/>
                <a:gd name="connsiteY47" fmla="*/ 1617134 h 4724400"/>
                <a:gd name="connsiteX48" fmla="*/ 2590800 w 6874933"/>
                <a:gd name="connsiteY48" fmla="*/ 1507067 h 4724400"/>
                <a:gd name="connsiteX49" fmla="*/ 2429933 w 6874933"/>
                <a:gd name="connsiteY49" fmla="*/ 1532467 h 4724400"/>
                <a:gd name="connsiteX50" fmla="*/ 2396066 w 6874933"/>
                <a:gd name="connsiteY50" fmla="*/ 1617134 h 4724400"/>
                <a:gd name="connsiteX51" fmla="*/ 2480733 w 6874933"/>
                <a:gd name="connsiteY51" fmla="*/ 1744134 h 4724400"/>
                <a:gd name="connsiteX52" fmla="*/ 2480733 w 6874933"/>
                <a:gd name="connsiteY52" fmla="*/ 1854200 h 4724400"/>
                <a:gd name="connsiteX53" fmla="*/ 2421466 w 6874933"/>
                <a:gd name="connsiteY53" fmla="*/ 1913467 h 4724400"/>
                <a:gd name="connsiteX54" fmla="*/ 2260600 w 6874933"/>
                <a:gd name="connsiteY54" fmla="*/ 1862667 h 4724400"/>
                <a:gd name="connsiteX55" fmla="*/ 2108200 w 6874933"/>
                <a:gd name="connsiteY55" fmla="*/ 1786467 h 4724400"/>
                <a:gd name="connsiteX56" fmla="*/ 1981200 w 6874933"/>
                <a:gd name="connsiteY56" fmla="*/ 1667934 h 4724400"/>
                <a:gd name="connsiteX57" fmla="*/ 1811866 w 6874933"/>
                <a:gd name="connsiteY57" fmla="*/ 1693334 h 4724400"/>
                <a:gd name="connsiteX58" fmla="*/ 1735666 w 6874933"/>
                <a:gd name="connsiteY58" fmla="*/ 1803400 h 4724400"/>
                <a:gd name="connsiteX59" fmla="*/ 1803400 w 6874933"/>
                <a:gd name="connsiteY59" fmla="*/ 1617134 h 4724400"/>
                <a:gd name="connsiteX60" fmla="*/ 1769533 w 6874933"/>
                <a:gd name="connsiteY60" fmla="*/ 1540934 h 4724400"/>
                <a:gd name="connsiteX61" fmla="*/ 1642533 w 6874933"/>
                <a:gd name="connsiteY61" fmla="*/ 1591734 h 4724400"/>
                <a:gd name="connsiteX62" fmla="*/ 1701800 w 6874933"/>
                <a:gd name="connsiteY62" fmla="*/ 1481667 h 4724400"/>
                <a:gd name="connsiteX63" fmla="*/ 1591733 w 6874933"/>
                <a:gd name="connsiteY63" fmla="*/ 1422400 h 4724400"/>
                <a:gd name="connsiteX64" fmla="*/ 1498600 w 6874933"/>
                <a:gd name="connsiteY64" fmla="*/ 1253067 h 4724400"/>
                <a:gd name="connsiteX65" fmla="*/ 1473200 w 6874933"/>
                <a:gd name="connsiteY65" fmla="*/ 1109134 h 4724400"/>
                <a:gd name="connsiteX66" fmla="*/ 1473200 w 6874933"/>
                <a:gd name="connsiteY66" fmla="*/ 1109134 h 4724400"/>
                <a:gd name="connsiteX67" fmla="*/ 1193800 w 6874933"/>
                <a:gd name="connsiteY67" fmla="*/ 1100667 h 4724400"/>
                <a:gd name="connsiteX68" fmla="*/ 1193800 w 6874933"/>
                <a:gd name="connsiteY68" fmla="*/ 1210734 h 4724400"/>
                <a:gd name="connsiteX69" fmla="*/ 1354666 w 6874933"/>
                <a:gd name="connsiteY69" fmla="*/ 1380067 h 4724400"/>
                <a:gd name="connsiteX70" fmla="*/ 1481666 w 6874933"/>
                <a:gd name="connsiteY70" fmla="*/ 1583267 h 4724400"/>
                <a:gd name="connsiteX71" fmla="*/ 1481666 w 6874933"/>
                <a:gd name="connsiteY71" fmla="*/ 1803400 h 4724400"/>
                <a:gd name="connsiteX72" fmla="*/ 1397000 w 6874933"/>
                <a:gd name="connsiteY72" fmla="*/ 1938867 h 4724400"/>
                <a:gd name="connsiteX73" fmla="*/ 1286933 w 6874933"/>
                <a:gd name="connsiteY73" fmla="*/ 2099734 h 4724400"/>
                <a:gd name="connsiteX74" fmla="*/ 1193800 w 6874933"/>
                <a:gd name="connsiteY74" fmla="*/ 2277534 h 4724400"/>
                <a:gd name="connsiteX75" fmla="*/ 1100666 w 6874933"/>
                <a:gd name="connsiteY75" fmla="*/ 2404534 h 4724400"/>
                <a:gd name="connsiteX76" fmla="*/ 1151466 w 6874933"/>
                <a:gd name="connsiteY76" fmla="*/ 3039534 h 4724400"/>
                <a:gd name="connsiteX77" fmla="*/ 1032933 w 6874933"/>
                <a:gd name="connsiteY77" fmla="*/ 3242734 h 4724400"/>
                <a:gd name="connsiteX78" fmla="*/ 880533 w 6874933"/>
                <a:gd name="connsiteY78" fmla="*/ 3335867 h 4724400"/>
                <a:gd name="connsiteX79" fmla="*/ 838200 w 6874933"/>
                <a:gd name="connsiteY79" fmla="*/ 3420534 h 4724400"/>
                <a:gd name="connsiteX80" fmla="*/ 550333 w 6874933"/>
                <a:gd name="connsiteY80" fmla="*/ 3547534 h 4724400"/>
                <a:gd name="connsiteX81" fmla="*/ 499533 w 6874933"/>
                <a:gd name="connsiteY81" fmla="*/ 3699934 h 4724400"/>
                <a:gd name="connsiteX82" fmla="*/ 499533 w 6874933"/>
                <a:gd name="connsiteY82" fmla="*/ 3852334 h 4724400"/>
                <a:gd name="connsiteX83" fmla="*/ 465666 w 6874933"/>
                <a:gd name="connsiteY83" fmla="*/ 4021667 h 4724400"/>
                <a:gd name="connsiteX84" fmla="*/ 516466 w 6874933"/>
                <a:gd name="connsiteY84" fmla="*/ 4165600 h 4724400"/>
                <a:gd name="connsiteX85" fmla="*/ 541866 w 6874933"/>
                <a:gd name="connsiteY85" fmla="*/ 4292600 h 4724400"/>
                <a:gd name="connsiteX86" fmla="*/ 423333 w 6874933"/>
                <a:gd name="connsiteY86" fmla="*/ 4326467 h 4724400"/>
                <a:gd name="connsiteX87" fmla="*/ 135466 w 6874933"/>
                <a:gd name="connsiteY87" fmla="*/ 4275667 h 4724400"/>
                <a:gd name="connsiteX88" fmla="*/ 25400 w 6874933"/>
                <a:gd name="connsiteY88" fmla="*/ 4267200 h 4724400"/>
                <a:gd name="connsiteX89" fmla="*/ 0 w 6874933"/>
                <a:gd name="connsiteY89" fmla="*/ 4572000 h 4724400"/>
                <a:gd name="connsiteX90" fmla="*/ 160866 w 6874933"/>
                <a:gd name="connsiteY90" fmla="*/ 4656667 h 4724400"/>
                <a:gd name="connsiteX91" fmla="*/ 347133 w 6874933"/>
                <a:gd name="connsiteY91" fmla="*/ 4597400 h 4724400"/>
                <a:gd name="connsiteX92" fmla="*/ 524933 w 6874933"/>
                <a:gd name="connsiteY92" fmla="*/ 4724400 h 4724400"/>
                <a:gd name="connsiteX93" fmla="*/ 567266 w 6874933"/>
                <a:gd name="connsiteY93" fmla="*/ 4563534 h 4724400"/>
                <a:gd name="connsiteX94" fmla="*/ 795866 w 6874933"/>
                <a:gd name="connsiteY94" fmla="*/ 4411134 h 4724400"/>
                <a:gd name="connsiteX95" fmla="*/ 990600 w 6874933"/>
                <a:gd name="connsiteY95" fmla="*/ 4368800 h 4724400"/>
                <a:gd name="connsiteX96" fmla="*/ 1236133 w 6874933"/>
                <a:gd name="connsiteY96" fmla="*/ 4089400 h 4724400"/>
                <a:gd name="connsiteX97" fmla="*/ 1557866 w 6874933"/>
                <a:gd name="connsiteY97" fmla="*/ 3920067 h 4724400"/>
                <a:gd name="connsiteX98" fmla="*/ 1837266 w 6874933"/>
                <a:gd name="connsiteY98" fmla="*/ 3953934 h 4724400"/>
                <a:gd name="connsiteX99" fmla="*/ 2032000 w 6874933"/>
                <a:gd name="connsiteY99" fmla="*/ 4038600 h 4724400"/>
                <a:gd name="connsiteX100" fmla="*/ 2294466 w 6874933"/>
                <a:gd name="connsiteY100" fmla="*/ 4004734 h 4724400"/>
                <a:gd name="connsiteX101" fmla="*/ 2362200 w 6874933"/>
                <a:gd name="connsiteY101" fmla="*/ 3835400 h 4724400"/>
                <a:gd name="connsiteX102" fmla="*/ 2819400 w 6874933"/>
                <a:gd name="connsiteY102" fmla="*/ 3691467 h 4724400"/>
                <a:gd name="connsiteX103" fmla="*/ 3166533 w 6874933"/>
                <a:gd name="connsiteY103" fmla="*/ 3683000 h 4724400"/>
                <a:gd name="connsiteX104" fmla="*/ 3369733 w 6874933"/>
                <a:gd name="connsiteY104" fmla="*/ 3640667 h 4724400"/>
                <a:gd name="connsiteX105" fmla="*/ 3412066 w 6874933"/>
                <a:gd name="connsiteY105" fmla="*/ 3589867 h 4724400"/>
                <a:gd name="connsiteX106" fmla="*/ 3276600 w 6874933"/>
                <a:gd name="connsiteY106" fmla="*/ 3488267 h 4724400"/>
                <a:gd name="connsiteX107" fmla="*/ 3234266 w 6874933"/>
                <a:gd name="connsiteY107" fmla="*/ 3361267 h 4724400"/>
                <a:gd name="connsiteX108" fmla="*/ 3234266 w 6874933"/>
                <a:gd name="connsiteY108" fmla="*/ 3251200 h 4724400"/>
                <a:gd name="connsiteX109" fmla="*/ 3039533 w 6874933"/>
                <a:gd name="connsiteY109" fmla="*/ 3318934 h 4724400"/>
                <a:gd name="connsiteX110" fmla="*/ 2853266 w 6874933"/>
                <a:gd name="connsiteY110" fmla="*/ 3293534 h 4724400"/>
                <a:gd name="connsiteX111" fmla="*/ 2709333 w 6874933"/>
                <a:gd name="connsiteY111" fmla="*/ 3242734 h 4724400"/>
                <a:gd name="connsiteX112" fmla="*/ 2743200 w 6874933"/>
                <a:gd name="connsiteY112" fmla="*/ 3073400 h 4724400"/>
                <a:gd name="connsiteX113" fmla="*/ 2895600 w 6874933"/>
                <a:gd name="connsiteY113" fmla="*/ 2912534 h 4724400"/>
                <a:gd name="connsiteX114" fmla="*/ 3031066 w 6874933"/>
                <a:gd name="connsiteY114" fmla="*/ 2836334 h 4724400"/>
                <a:gd name="connsiteX115" fmla="*/ 3208866 w 6874933"/>
                <a:gd name="connsiteY115" fmla="*/ 2683934 h 4724400"/>
                <a:gd name="connsiteX116" fmla="*/ 3539066 w 6874933"/>
                <a:gd name="connsiteY116" fmla="*/ 2573867 h 4724400"/>
                <a:gd name="connsiteX117" fmla="*/ 4208970 w 6874933"/>
                <a:gd name="connsiteY117" fmla="*/ 2539586 h 4724400"/>
                <a:gd name="connsiteX118" fmla="*/ 4590517 w 6874933"/>
                <a:gd name="connsiteY118" fmla="*/ 2567285 h 4724400"/>
                <a:gd name="connsiteX0" fmla="*/ 4730695 w 6987634"/>
                <a:gd name="connsiteY0" fmla="*/ 2672562 h 4724400"/>
                <a:gd name="connsiteX1" fmla="*/ 4919133 w 6987634"/>
                <a:gd name="connsiteY1" fmla="*/ 2446867 h 4724400"/>
                <a:gd name="connsiteX2" fmla="*/ 5244749 w 6987634"/>
                <a:gd name="connsiteY2" fmla="*/ 2355103 h 4724400"/>
                <a:gd name="connsiteX3" fmla="*/ 5470208 w 6987634"/>
                <a:gd name="connsiteY3" fmla="*/ 2246796 h 4724400"/>
                <a:gd name="connsiteX4" fmla="*/ 5614664 w 6987634"/>
                <a:gd name="connsiteY4" fmla="*/ 2112748 h 4724400"/>
                <a:gd name="connsiteX5" fmla="*/ 6058472 w 6987634"/>
                <a:gd name="connsiteY5" fmla="*/ 1766243 h 4724400"/>
                <a:gd name="connsiteX6" fmla="*/ 6414018 w 6987634"/>
                <a:gd name="connsiteY6" fmla="*/ 1470139 h 4724400"/>
                <a:gd name="connsiteX7" fmla="*/ 6987634 w 6987634"/>
                <a:gd name="connsiteY7" fmla="*/ 1252638 h 4724400"/>
                <a:gd name="connsiteX8" fmla="*/ 6874933 w 6987634"/>
                <a:gd name="connsiteY8" fmla="*/ 922867 h 4724400"/>
                <a:gd name="connsiteX9" fmla="*/ 6688666 w 6987634"/>
                <a:gd name="connsiteY9" fmla="*/ 770467 h 4724400"/>
                <a:gd name="connsiteX10" fmla="*/ 6781800 w 6987634"/>
                <a:gd name="connsiteY10" fmla="*/ 567267 h 4724400"/>
                <a:gd name="connsiteX11" fmla="*/ 6604000 w 6987634"/>
                <a:gd name="connsiteY11" fmla="*/ 465667 h 4724400"/>
                <a:gd name="connsiteX12" fmla="*/ 6358466 w 6987634"/>
                <a:gd name="connsiteY12" fmla="*/ 457200 h 4724400"/>
                <a:gd name="connsiteX13" fmla="*/ 5969000 w 6987634"/>
                <a:gd name="connsiteY13" fmla="*/ 618067 h 4724400"/>
                <a:gd name="connsiteX14" fmla="*/ 5731933 w 6987634"/>
                <a:gd name="connsiteY14" fmla="*/ 753534 h 4724400"/>
                <a:gd name="connsiteX15" fmla="*/ 5647266 w 6987634"/>
                <a:gd name="connsiteY15" fmla="*/ 838200 h 4724400"/>
                <a:gd name="connsiteX16" fmla="*/ 5435600 w 6987634"/>
                <a:gd name="connsiteY16" fmla="*/ 685800 h 4724400"/>
                <a:gd name="connsiteX17" fmla="*/ 5257800 w 6987634"/>
                <a:gd name="connsiteY17" fmla="*/ 719667 h 4724400"/>
                <a:gd name="connsiteX18" fmla="*/ 5096933 w 6987634"/>
                <a:gd name="connsiteY18" fmla="*/ 668867 h 4724400"/>
                <a:gd name="connsiteX19" fmla="*/ 4978400 w 6987634"/>
                <a:gd name="connsiteY19" fmla="*/ 482600 h 4724400"/>
                <a:gd name="connsiteX20" fmla="*/ 4910666 w 6987634"/>
                <a:gd name="connsiteY20" fmla="*/ 423334 h 4724400"/>
                <a:gd name="connsiteX21" fmla="*/ 4876800 w 6987634"/>
                <a:gd name="connsiteY21" fmla="*/ 321734 h 4724400"/>
                <a:gd name="connsiteX22" fmla="*/ 4809066 w 6987634"/>
                <a:gd name="connsiteY22" fmla="*/ 414867 h 4724400"/>
                <a:gd name="connsiteX23" fmla="*/ 4699000 w 6987634"/>
                <a:gd name="connsiteY23" fmla="*/ 389467 h 4724400"/>
                <a:gd name="connsiteX24" fmla="*/ 4572000 w 6987634"/>
                <a:gd name="connsiteY24" fmla="*/ 270934 h 4724400"/>
                <a:gd name="connsiteX25" fmla="*/ 4521200 w 6987634"/>
                <a:gd name="connsiteY25" fmla="*/ 160867 h 4724400"/>
                <a:gd name="connsiteX26" fmla="*/ 4182533 w 6987634"/>
                <a:gd name="connsiteY26" fmla="*/ 0 h 4724400"/>
                <a:gd name="connsiteX27" fmla="*/ 4385733 w 6987634"/>
                <a:gd name="connsiteY27" fmla="*/ 482600 h 4724400"/>
                <a:gd name="connsiteX28" fmla="*/ 4106333 w 6987634"/>
                <a:gd name="connsiteY28" fmla="*/ 567267 h 4724400"/>
                <a:gd name="connsiteX29" fmla="*/ 4182533 w 6987634"/>
                <a:gd name="connsiteY29" fmla="*/ 702734 h 4724400"/>
                <a:gd name="connsiteX30" fmla="*/ 4089400 w 6987634"/>
                <a:gd name="connsiteY30" fmla="*/ 762000 h 4724400"/>
                <a:gd name="connsiteX31" fmla="*/ 4148666 w 6987634"/>
                <a:gd name="connsiteY31" fmla="*/ 863600 h 4724400"/>
                <a:gd name="connsiteX32" fmla="*/ 3869266 w 6987634"/>
                <a:gd name="connsiteY32" fmla="*/ 965200 h 4724400"/>
                <a:gd name="connsiteX33" fmla="*/ 3776133 w 6987634"/>
                <a:gd name="connsiteY33" fmla="*/ 711200 h 4724400"/>
                <a:gd name="connsiteX34" fmla="*/ 3259666 w 6987634"/>
                <a:gd name="connsiteY34" fmla="*/ 939800 h 4724400"/>
                <a:gd name="connsiteX35" fmla="*/ 3378200 w 6987634"/>
                <a:gd name="connsiteY35" fmla="*/ 1151467 h 4724400"/>
                <a:gd name="connsiteX36" fmla="*/ 3251200 w 6987634"/>
                <a:gd name="connsiteY36" fmla="*/ 1219200 h 4724400"/>
                <a:gd name="connsiteX37" fmla="*/ 3318933 w 6987634"/>
                <a:gd name="connsiteY37" fmla="*/ 1354667 h 4724400"/>
                <a:gd name="connsiteX38" fmla="*/ 3175000 w 6987634"/>
                <a:gd name="connsiteY38" fmla="*/ 1397000 h 4724400"/>
                <a:gd name="connsiteX39" fmla="*/ 3200400 w 6987634"/>
                <a:gd name="connsiteY39" fmla="*/ 1498600 h 4724400"/>
                <a:gd name="connsiteX40" fmla="*/ 3022600 w 6987634"/>
                <a:gd name="connsiteY40" fmla="*/ 1583267 h 4724400"/>
                <a:gd name="connsiteX41" fmla="*/ 2954866 w 6987634"/>
                <a:gd name="connsiteY41" fmla="*/ 1532467 h 4724400"/>
                <a:gd name="connsiteX42" fmla="*/ 2844800 w 6987634"/>
                <a:gd name="connsiteY42" fmla="*/ 1490134 h 4724400"/>
                <a:gd name="connsiteX43" fmla="*/ 2768600 w 6987634"/>
                <a:gd name="connsiteY43" fmla="*/ 1473200 h 4724400"/>
                <a:gd name="connsiteX44" fmla="*/ 2709333 w 6987634"/>
                <a:gd name="connsiteY44" fmla="*/ 1473200 h 4724400"/>
                <a:gd name="connsiteX45" fmla="*/ 2700866 w 6987634"/>
                <a:gd name="connsiteY45" fmla="*/ 1574800 h 4724400"/>
                <a:gd name="connsiteX46" fmla="*/ 2700866 w 6987634"/>
                <a:gd name="connsiteY46" fmla="*/ 1625600 h 4724400"/>
                <a:gd name="connsiteX47" fmla="*/ 2633133 w 6987634"/>
                <a:gd name="connsiteY47" fmla="*/ 1617134 h 4724400"/>
                <a:gd name="connsiteX48" fmla="*/ 2590800 w 6987634"/>
                <a:gd name="connsiteY48" fmla="*/ 1507067 h 4724400"/>
                <a:gd name="connsiteX49" fmla="*/ 2429933 w 6987634"/>
                <a:gd name="connsiteY49" fmla="*/ 1532467 h 4724400"/>
                <a:gd name="connsiteX50" fmla="*/ 2396066 w 6987634"/>
                <a:gd name="connsiteY50" fmla="*/ 1617134 h 4724400"/>
                <a:gd name="connsiteX51" fmla="*/ 2480733 w 6987634"/>
                <a:gd name="connsiteY51" fmla="*/ 1744134 h 4724400"/>
                <a:gd name="connsiteX52" fmla="*/ 2480733 w 6987634"/>
                <a:gd name="connsiteY52" fmla="*/ 1854200 h 4724400"/>
                <a:gd name="connsiteX53" fmla="*/ 2421466 w 6987634"/>
                <a:gd name="connsiteY53" fmla="*/ 1913467 h 4724400"/>
                <a:gd name="connsiteX54" fmla="*/ 2260600 w 6987634"/>
                <a:gd name="connsiteY54" fmla="*/ 1862667 h 4724400"/>
                <a:gd name="connsiteX55" fmla="*/ 2108200 w 6987634"/>
                <a:gd name="connsiteY55" fmla="*/ 1786467 h 4724400"/>
                <a:gd name="connsiteX56" fmla="*/ 1981200 w 6987634"/>
                <a:gd name="connsiteY56" fmla="*/ 1667934 h 4724400"/>
                <a:gd name="connsiteX57" fmla="*/ 1811866 w 6987634"/>
                <a:gd name="connsiteY57" fmla="*/ 1693334 h 4724400"/>
                <a:gd name="connsiteX58" fmla="*/ 1735666 w 6987634"/>
                <a:gd name="connsiteY58" fmla="*/ 1803400 h 4724400"/>
                <a:gd name="connsiteX59" fmla="*/ 1803400 w 6987634"/>
                <a:gd name="connsiteY59" fmla="*/ 1617134 h 4724400"/>
                <a:gd name="connsiteX60" fmla="*/ 1769533 w 6987634"/>
                <a:gd name="connsiteY60" fmla="*/ 1540934 h 4724400"/>
                <a:gd name="connsiteX61" fmla="*/ 1642533 w 6987634"/>
                <a:gd name="connsiteY61" fmla="*/ 1591734 h 4724400"/>
                <a:gd name="connsiteX62" fmla="*/ 1701800 w 6987634"/>
                <a:gd name="connsiteY62" fmla="*/ 1481667 h 4724400"/>
                <a:gd name="connsiteX63" fmla="*/ 1591733 w 6987634"/>
                <a:gd name="connsiteY63" fmla="*/ 1422400 h 4724400"/>
                <a:gd name="connsiteX64" fmla="*/ 1498600 w 6987634"/>
                <a:gd name="connsiteY64" fmla="*/ 1253067 h 4724400"/>
                <a:gd name="connsiteX65" fmla="*/ 1473200 w 6987634"/>
                <a:gd name="connsiteY65" fmla="*/ 1109134 h 4724400"/>
                <a:gd name="connsiteX66" fmla="*/ 1473200 w 6987634"/>
                <a:gd name="connsiteY66" fmla="*/ 1109134 h 4724400"/>
                <a:gd name="connsiteX67" fmla="*/ 1193800 w 6987634"/>
                <a:gd name="connsiteY67" fmla="*/ 1100667 h 4724400"/>
                <a:gd name="connsiteX68" fmla="*/ 1193800 w 6987634"/>
                <a:gd name="connsiteY68" fmla="*/ 1210734 h 4724400"/>
                <a:gd name="connsiteX69" fmla="*/ 1354666 w 6987634"/>
                <a:gd name="connsiteY69" fmla="*/ 1380067 h 4724400"/>
                <a:gd name="connsiteX70" fmla="*/ 1481666 w 6987634"/>
                <a:gd name="connsiteY70" fmla="*/ 1583267 h 4724400"/>
                <a:gd name="connsiteX71" fmla="*/ 1481666 w 6987634"/>
                <a:gd name="connsiteY71" fmla="*/ 1803400 h 4724400"/>
                <a:gd name="connsiteX72" fmla="*/ 1397000 w 6987634"/>
                <a:gd name="connsiteY72" fmla="*/ 1938867 h 4724400"/>
                <a:gd name="connsiteX73" fmla="*/ 1286933 w 6987634"/>
                <a:gd name="connsiteY73" fmla="*/ 2099734 h 4724400"/>
                <a:gd name="connsiteX74" fmla="*/ 1193800 w 6987634"/>
                <a:gd name="connsiteY74" fmla="*/ 2277534 h 4724400"/>
                <a:gd name="connsiteX75" fmla="*/ 1100666 w 6987634"/>
                <a:gd name="connsiteY75" fmla="*/ 2404534 h 4724400"/>
                <a:gd name="connsiteX76" fmla="*/ 1151466 w 6987634"/>
                <a:gd name="connsiteY76" fmla="*/ 3039534 h 4724400"/>
                <a:gd name="connsiteX77" fmla="*/ 1032933 w 6987634"/>
                <a:gd name="connsiteY77" fmla="*/ 3242734 h 4724400"/>
                <a:gd name="connsiteX78" fmla="*/ 880533 w 6987634"/>
                <a:gd name="connsiteY78" fmla="*/ 3335867 h 4724400"/>
                <a:gd name="connsiteX79" fmla="*/ 838200 w 6987634"/>
                <a:gd name="connsiteY79" fmla="*/ 3420534 h 4724400"/>
                <a:gd name="connsiteX80" fmla="*/ 550333 w 6987634"/>
                <a:gd name="connsiteY80" fmla="*/ 3547534 h 4724400"/>
                <a:gd name="connsiteX81" fmla="*/ 499533 w 6987634"/>
                <a:gd name="connsiteY81" fmla="*/ 3699934 h 4724400"/>
                <a:gd name="connsiteX82" fmla="*/ 499533 w 6987634"/>
                <a:gd name="connsiteY82" fmla="*/ 3852334 h 4724400"/>
                <a:gd name="connsiteX83" fmla="*/ 465666 w 6987634"/>
                <a:gd name="connsiteY83" fmla="*/ 4021667 h 4724400"/>
                <a:gd name="connsiteX84" fmla="*/ 516466 w 6987634"/>
                <a:gd name="connsiteY84" fmla="*/ 4165600 h 4724400"/>
                <a:gd name="connsiteX85" fmla="*/ 541866 w 6987634"/>
                <a:gd name="connsiteY85" fmla="*/ 4292600 h 4724400"/>
                <a:gd name="connsiteX86" fmla="*/ 423333 w 6987634"/>
                <a:gd name="connsiteY86" fmla="*/ 4326467 h 4724400"/>
                <a:gd name="connsiteX87" fmla="*/ 135466 w 6987634"/>
                <a:gd name="connsiteY87" fmla="*/ 4275667 h 4724400"/>
                <a:gd name="connsiteX88" fmla="*/ 25400 w 6987634"/>
                <a:gd name="connsiteY88" fmla="*/ 4267200 h 4724400"/>
                <a:gd name="connsiteX89" fmla="*/ 0 w 6987634"/>
                <a:gd name="connsiteY89" fmla="*/ 4572000 h 4724400"/>
                <a:gd name="connsiteX90" fmla="*/ 160866 w 6987634"/>
                <a:gd name="connsiteY90" fmla="*/ 4656667 h 4724400"/>
                <a:gd name="connsiteX91" fmla="*/ 347133 w 6987634"/>
                <a:gd name="connsiteY91" fmla="*/ 4597400 h 4724400"/>
                <a:gd name="connsiteX92" fmla="*/ 524933 w 6987634"/>
                <a:gd name="connsiteY92" fmla="*/ 4724400 h 4724400"/>
                <a:gd name="connsiteX93" fmla="*/ 567266 w 6987634"/>
                <a:gd name="connsiteY93" fmla="*/ 4563534 h 4724400"/>
                <a:gd name="connsiteX94" fmla="*/ 795866 w 6987634"/>
                <a:gd name="connsiteY94" fmla="*/ 4411134 h 4724400"/>
                <a:gd name="connsiteX95" fmla="*/ 990600 w 6987634"/>
                <a:gd name="connsiteY95" fmla="*/ 4368800 h 4724400"/>
                <a:gd name="connsiteX96" fmla="*/ 1236133 w 6987634"/>
                <a:gd name="connsiteY96" fmla="*/ 4089400 h 4724400"/>
                <a:gd name="connsiteX97" fmla="*/ 1557866 w 6987634"/>
                <a:gd name="connsiteY97" fmla="*/ 3920067 h 4724400"/>
                <a:gd name="connsiteX98" fmla="*/ 1837266 w 6987634"/>
                <a:gd name="connsiteY98" fmla="*/ 3953934 h 4724400"/>
                <a:gd name="connsiteX99" fmla="*/ 2032000 w 6987634"/>
                <a:gd name="connsiteY99" fmla="*/ 4038600 h 4724400"/>
                <a:gd name="connsiteX100" fmla="*/ 2294466 w 6987634"/>
                <a:gd name="connsiteY100" fmla="*/ 4004734 h 4724400"/>
                <a:gd name="connsiteX101" fmla="*/ 2362200 w 6987634"/>
                <a:gd name="connsiteY101" fmla="*/ 3835400 h 4724400"/>
                <a:gd name="connsiteX102" fmla="*/ 2819400 w 6987634"/>
                <a:gd name="connsiteY102" fmla="*/ 3691467 h 4724400"/>
                <a:gd name="connsiteX103" fmla="*/ 3166533 w 6987634"/>
                <a:gd name="connsiteY103" fmla="*/ 3683000 h 4724400"/>
                <a:gd name="connsiteX104" fmla="*/ 3369733 w 6987634"/>
                <a:gd name="connsiteY104" fmla="*/ 3640667 h 4724400"/>
                <a:gd name="connsiteX105" fmla="*/ 3412066 w 6987634"/>
                <a:gd name="connsiteY105" fmla="*/ 3589867 h 4724400"/>
                <a:gd name="connsiteX106" fmla="*/ 3276600 w 6987634"/>
                <a:gd name="connsiteY106" fmla="*/ 3488267 h 4724400"/>
                <a:gd name="connsiteX107" fmla="*/ 3234266 w 6987634"/>
                <a:gd name="connsiteY107" fmla="*/ 3361267 h 4724400"/>
                <a:gd name="connsiteX108" fmla="*/ 3234266 w 6987634"/>
                <a:gd name="connsiteY108" fmla="*/ 3251200 h 4724400"/>
                <a:gd name="connsiteX109" fmla="*/ 3039533 w 6987634"/>
                <a:gd name="connsiteY109" fmla="*/ 3318934 h 4724400"/>
                <a:gd name="connsiteX110" fmla="*/ 2853266 w 6987634"/>
                <a:gd name="connsiteY110" fmla="*/ 3293534 h 4724400"/>
                <a:gd name="connsiteX111" fmla="*/ 2709333 w 6987634"/>
                <a:gd name="connsiteY111" fmla="*/ 3242734 h 4724400"/>
                <a:gd name="connsiteX112" fmla="*/ 2743200 w 6987634"/>
                <a:gd name="connsiteY112" fmla="*/ 3073400 h 4724400"/>
                <a:gd name="connsiteX113" fmla="*/ 2895600 w 6987634"/>
                <a:gd name="connsiteY113" fmla="*/ 2912534 h 4724400"/>
                <a:gd name="connsiteX114" fmla="*/ 3031066 w 6987634"/>
                <a:gd name="connsiteY114" fmla="*/ 2836334 h 4724400"/>
                <a:gd name="connsiteX115" fmla="*/ 3208866 w 6987634"/>
                <a:gd name="connsiteY115" fmla="*/ 2683934 h 4724400"/>
                <a:gd name="connsiteX116" fmla="*/ 3539066 w 6987634"/>
                <a:gd name="connsiteY116" fmla="*/ 2573867 h 4724400"/>
                <a:gd name="connsiteX117" fmla="*/ 4208970 w 6987634"/>
                <a:gd name="connsiteY117" fmla="*/ 2539586 h 4724400"/>
                <a:gd name="connsiteX118" fmla="*/ 4590517 w 6987634"/>
                <a:gd name="connsiteY118" fmla="*/ 2567285 h 4724400"/>
                <a:gd name="connsiteX0" fmla="*/ 4730695 w 6987634"/>
                <a:gd name="connsiteY0" fmla="*/ 2672562 h 4724400"/>
                <a:gd name="connsiteX1" fmla="*/ 4919133 w 6987634"/>
                <a:gd name="connsiteY1" fmla="*/ 2446867 h 4724400"/>
                <a:gd name="connsiteX2" fmla="*/ 5244749 w 6987634"/>
                <a:gd name="connsiteY2" fmla="*/ 2355103 h 4724400"/>
                <a:gd name="connsiteX3" fmla="*/ 5470208 w 6987634"/>
                <a:gd name="connsiteY3" fmla="*/ 2246796 h 4724400"/>
                <a:gd name="connsiteX4" fmla="*/ 5614664 w 6987634"/>
                <a:gd name="connsiteY4" fmla="*/ 2112748 h 4724400"/>
                <a:gd name="connsiteX5" fmla="*/ 6058472 w 6987634"/>
                <a:gd name="connsiteY5" fmla="*/ 1766243 h 4724400"/>
                <a:gd name="connsiteX6" fmla="*/ 6414018 w 6987634"/>
                <a:gd name="connsiteY6" fmla="*/ 1470139 h 4724400"/>
                <a:gd name="connsiteX7" fmla="*/ 6987634 w 6987634"/>
                <a:gd name="connsiteY7" fmla="*/ 1252638 h 4724400"/>
                <a:gd name="connsiteX8" fmla="*/ 6874933 w 6987634"/>
                <a:gd name="connsiteY8" fmla="*/ 922867 h 4724400"/>
                <a:gd name="connsiteX9" fmla="*/ 6919746 w 6987634"/>
                <a:gd name="connsiteY9" fmla="*/ 764067 h 4724400"/>
                <a:gd name="connsiteX10" fmla="*/ 6781800 w 6987634"/>
                <a:gd name="connsiteY10" fmla="*/ 567267 h 4724400"/>
                <a:gd name="connsiteX11" fmla="*/ 6604000 w 6987634"/>
                <a:gd name="connsiteY11" fmla="*/ 465667 h 4724400"/>
                <a:gd name="connsiteX12" fmla="*/ 6358466 w 6987634"/>
                <a:gd name="connsiteY12" fmla="*/ 457200 h 4724400"/>
                <a:gd name="connsiteX13" fmla="*/ 5969000 w 6987634"/>
                <a:gd name="connsiteY13" fmla="*/ 618067 h 4724400"/>
                <a:gd name="connsiteX14" fmla="*/ 5731933 w 6987634"/>
                <a:gd name="connsiteY14" fmla="*/ 753534 h 4724400"/>
                <a:gd name="connsiteX15" fmla="*/ 5647266 w 6987634"/>
                <a:gd name="connsiteY15" fmla="*/ 838200 h 4724400"/>
                <a:gd name="connsiteX16" fmla="*/ 5435600 w 6987634"/>
                <a:gd name="connsiteY16" fmla="*/ 685800 h 4724400"/>
                <a:gd name="connsiteX17" fmla="*/ 5257800 w 6987634"/>
                <a:gd name="connsiteY17" fmla="*/ 719667 h 4724400"/>
                <a:gd name="connsiteX18" fmla="*/ 5096933 w 6987634"/>
                <a:gd name="connsiteY18" fmla="*/ 668867 h 4724400"/>
                <a:gd name="connsiteX19" fmla="*/ 4978400 w 6987634"/>
                <a:gd name="connsiteY19" fmla="*/ 482600 h 4724400"/>
                <a:gd name="connsiteX20" fmla="*/ 4910666 w 6987634"/>
                <a:gd name="connsiteY20" fmla="*/ 423334 h 4724400"/>
                <a:gd name="connsiteX21" fmla="*/ 4876800 w 6987634"/>
                <a:gd name="connsiteY21" fmla="*/ 321734 h 4724400"/>
                <a:gd name="connsiteX22" fmla="*/ 4809066 w 6987634"/>
                <a:gd name="connsiteY22" fmla="*/ 414867 h 4724400"/>
                <a:gd name="connsiteX23" fmla="*/ 4699000 w 6987634"/>
                <a:gd name="connsiteY23" fmla="*/ 389467 h 4724400"/>
                <a:gd name="connsiteX24" fmla="*/ 4572000 w 6987634"/>
                <a:gd name="connsiteY24" fmla="*/ 270934 h 4724400"/>
                <a:gd name="connsiteX25" fmla="*/ 4521200 w 6987634"/>
                <a:gd name="connsiteY25" fmla="*/ 160867 h 4724400"/>
                <a:gd name="connsiteX26" fmla="*/ 4182533 w 6987634"/>
                <a:gd name="connsiteY26" fmla="*/ 0 h 4724400"/>
                <a:gd name="connsiteX27" fmla="*/ 4385733 w 6987634"/>
                <a:gd name="connsiteY27" fmla="*/ 482600 h 4724400"/>
                <a:gd name="connsiteX28" fmla="*/ 4106333 w 6987634"/>
                <a:gd name="connsiteY28" fmla="*/ 567267 h 4724400"/>
                <a:gd name="connsiteX29" fmla="*/ 4182533 w 6987634"/>
                <a:gd name="connsiteY29" fmla="*/ 702734 h 4724400"/>
                <a:gd name="connsiteX30" fmla="*/ 4089400 w 6987634"/>
                <a:gd name="connsiteY30" fmla="*/ 762000 h 4724400"/>
                <a:gd name="connsiteX31" fmla="*/ 4148666 w 6987634"/>
                <a:gd name="connsiteY31" fmla="*/ 863600 h 4724400"/>
                <a:gd name="connsiteX32" fmla="*/ 3869266 w 6987634"/>
                <a:gd name="connsiteY32" fmla="*/ 965200 h 4724400"/>
                <a:gd name="connsiteX33" fmla="*/ 3776133 w 6987634"/>
                <a:gd name="connsiteY33" fmla="*/ 711200 h 4724400"/>
                <a:gd name="connsiteX34" fmla="*/ 3259666 w 6987634"/>
                <a:gd name="connsiteY34" fmla="*/ 939800 h 4724400"/>
                <a:gd name="connsiteX35" fmla="*/ 3378200 w 6987634"/>
                <a:gd name="connsiteY35" fmla="*/ 1151467 h 4724400"/>
                <a:gd name="connsiteX36" fmla="*/ 3251200 w 6987634"/>
                <a:gd name="connsiteY36" fmla="*/ 1219200 h 4724400"/>
                <a:gd name="connsiteX37" fmla="*/ 3318933 w 6987634"/>
                <a:gd name="connsiteY37" fmla="*/ 1354667 h 4724400"/>
                <a:gd name="connsiteX38" fmla="*/ 3175000 w 6987634"/>
                <a:gd name="connsiteY38" fmla="*/ 1397000 h 4724400"/>
                <a:gd name="connsiteX39" fmla="*/ 3200400 w 6987634"/>
                <a:gd name="connsiteY39" fmla="*/ 1498600 h 4724400"/>
                <a:gd name="connsiteX40" fmla="*/ 3022600 w 6987634"/>
                <a:gd name="connsiteY40" fmla="*/ 1583267 h 4724400"/>
                <a:gd name="connsiteX41" fmla="*/ 2954866 w 6987634"/>
                <a:gd name="connsiteY41" fmla="*/ 1532467 h 4724400"/>
                <a:gd name="connsiteX42" fmla="*/ 2844800 w 6987634"/>
                <a:gd name="connsiteY42" fmla="*/ 1490134 h 4724400"/>
                <a:gd name="connsiteX43" fmla="*/ 2768600 w 6987634"/>
                <a:gd name="connsiteY43" fmla="*/ 1473200 h 4724400"/>
                <a:gd name="connsiteX44" fmla="*/ 2709333 w 6987634"/>
                <a:gd name="connsiteY44" fmla="*/ 1473200 h 4724400"/>
                <a:gd name="connsiteX45" fmla="*/ 2700866 w 6987634"/>
                <a:gd name="connsiteY45" fmla="*/ 1574800 h 4724400"/>
                <a:gd name="connsiteX46" fmla="*/ 2700866 w 6987634"/>
                <a:gd name="connsiteY46" fmla="*/ 1625600 h 4724400"/>
                <a:gd name="connsiteX47" fmla="*/ 2633133 w 6987634"/>
                <a:gd name="connsiteY47" fmla="*/ 1617134 h 4724400"/>
                <a:gd name="connsiteX48" fmla="*/ 2590800 w 6987634"/>
                <a:gd name="connsiteY48" fmla="*/ 1507067 h 4724400"/>
                <a:gd name="connsiteX49" fmla="*/ 2429933 w 6987634"/>
                <a:gd name="connsiteY49" fmla="*/ 1532467 h 4724400"/>
                <a:gd name="connsiteX50" fmla="*/ 2396066 w 6987634"/>
                <a:gd name="connsiteY50" fmla="*/ 1617134 h 4724400"/>
                <a:gd name="connsiteX51" fmla="*/ 2480733 w 6987634"/>
                <a:gd name="connsiteY51" fmla="*/ 1744134 h 4724400"/>
                <a:gd name="connsiteX52" fmla="*/ 2480733 w 6987634"/>
                <a:gd name="connsiteY52" fmla="*/ 1854200 h 4724400"/>
                <a:gd name="connsiteX53" fmla="*/ 2421466 w 6987634"/>
                <a:gd name="connsiteY53" fmla="*/ 1913467 h 4724400"/>
                <a:gd name="connsiteX54" fmla="*/ 2260600 w 6987634"/>
                <a:gd name="connsiteY54" fmla="*/ 1862667 h 4724400"/>
                <a:gd name="connsiteX55" fmla="*/ 2108200 w 6987634"/>
                <a:gd name="connsiteY55" fmla="*/ 1786467 h 4724400"/>
                <a:gd name="connsiteX56" fmla="*/ 1981200 w 6987634"/>
                <a:gd name="connsiteY56" fmla="*/ 1667934 h 4724400"/>
                <a:gd name="connsiteX57" fmla="*/ 1811866 w 6987634"/>
                <a:gd name="connsiteY57" fmla="*/ 1693334 h 4724400"/>
                <a:gd name="connsiteX58" fmla="*/ 1735666 w 6987634"/>
                <a:gd name="connsiteY58" fmla="*/ 1803400 h 4724400"/>
                <a:gd name="connsiteX59" fmla="*/ 1803400 w 6987634"/>
                <a:gd name="connsiteY59" fmla="*/ 1617134 h 4724400"/>
                <a:gd name="connsiteX60" fmla="*/ 1769533 w 6987634"/>
                <a:gd name="connsiteY60" fmla="*/ 1540934 h 4724400"/>
                <a:gd name="connsiteX61" fmla="*/ 1642533 w 6987634"/>
                <a:gd name="connsiteY61" fmla="*/ 1591734 h 4724400"/>
                <a:gd name="connsiteX62" fmla="*/ 1701800 w 6987634"/>
                <a:gd name="connsiteY62" fmla="*/ 1481667 h 4724400"/>
                <a:gd name="connsiteX63" fmla="*/ 1591733 w 6987634"/>
                <a:gd name="connsiteY63" fmla="*/ 1422400 h 4724400"/>
                <a:gd name="connsiteX64" fmla="*/ 1498600 w 6987634"/>
                <a:gd name="connsiteY64" fmla="*/ 1253067 h 4724400"/>
                <a:gd name="connsiteX65" fmla="*/ 1473200 w 6987634"/>
                <a:gd name="connsiteY65" fmla="*/ 1109134 h 4724400"/>
                <a:gd name="connsiteX66" fmla="*/ 1473200 w 6987634"/>
                <a:gd name="connsiteY66" fmla="*/ 1109134 h 4724400"/>
                <a:gd name="connsiteX67" fmla="*/ 1193800 w 6987634"/>
                <a:gd name="connsiteY67" fmla="*/ 1100667 h 4724400"/>
                <a:gd name="connsiteX68" fmla="*/ 1193800 w 6987634"/>
                <a:gd name="connsiteY68" fmla="*/ 1210734 h 4724400"/>
                <a:gd name="connsiteX69" fmla="*/ 1354666 w 6987634"/>
                <a:gd name="connsiteY69" fmla="*/ 1380067 h 4724400"/>
                <a:gd name="connsiteX70" fmla="*/ 1481666 w 6987634"/>
                <a:gd name="connsiteY70" fmla="*/ 1583267 h 4724400"/>
                <a:gd name="connsiteX71" fmla="*/ 1481666 w 6987634"/>
                <a:gd name="connsiteY71" fmla="*/ 1803400 h 4724400"/>
                <a:gd name="connsiteX72" fmla="*/ 1397000 w 6987634"/>
                <a:gd name="connsiteY72" fmla="*/ 1938867 h 4724400"/>
                <a:gd name="connsiteX73" fmla="*/ 1286933 w 6987634"/>
                <a:gd name="connsiteY73" fmla="*/ 2099734 h 4724400"/>
                <a:gd name="connsiteX74" fmla="*/ 1193800 w 6987634"/>
                <a:gd name="connsiteY74" fmla="*/ 2277534 h 4724400"/>
                <a:gd name="connsiteX75" fmla="*/ 1100666 w 6987634"/>
                <a:gd name="connsiteY75" fmla="*/ 2404534 h 4724400"/>
                <a:gd name="connsiteX76" fmla="*/ 1151466 w 6987634"/>
                <a:gd name="connsiteY76" fmla="*/ 3039534 h 4724400"/>
                <a:gd name="connsiteX77" fmla="*/ 1032933 w 6987634"/>
                <a:gd name="connsiteY77" fmla="*/ 3242734 h 4724400"/>
                <a:gd name="connsiteX78" fmla="*/ 880533 w 6987634"/>
                <a:gd name="connsiteY78" fmla="*/ 3335867 h 4724400"/>
                <a:gd name="connsiteX79" fmla="*/ 838200 w 6987634"/>
                <a:gd name="connsiteY79" fmla="*/ 3420534 h 4724400"/>
                <a:gd name="connsiteX80" fmla="*/ 550333 w 6987634"/>
                <a:gd name="connsiteY80" fmla="*/ 3547534 h 4724400"/>
                <a:gd name="connsiteX81" fmla="*/ 499533 w 6987634"/>
                <a:gd name="connsiteY81" fmla="*/ 3699934 h 4724400"/>
                <a:gd name="connsiteX82" fmla="*/ 499533 w 6987634"/>
                <a:gd name="connsiteY82" fmla="*/ 3852334 h 4724400"/>
                <a:gd name="connsiteX83" fmla="*/ 465666 w 6987634"/>
                <a:gd name="connsiteY83" fmla="*/ 4021667 h 4724400"/>
                <a:gd name="connsiteX84" fmla="*/ 516466 w 6987634"/>
                <a:gd name="connsiteY84" fmla="*/ 4165600 h 4724400"/>
                <a:gd name="connsiteX85" fmla="*/ 541866 w 6987634"/>
                <a:gd name="connsiteY85" fmla="*/ 4292600 h 4724400"/>
                <a:gd name="connsiteX86" fmla="*/ 423333 w 6987634"/>
                <a:gd name="connsiteY86" fmla="*/ 4326467 h 4724400"/>
                <a:gd name="connsiteX87" fmla="*/ 135466 w 6987634"/>
                <a:gd name="connsiteY87" fmla="*/ 4275667 h 4724400"/>
                <a:gd name="connsiteX88" fmla="*/ 25400 w 6987634"/>
                <a:gd name="connsiteY88" fmla="*/ 4267200 h 4724400"/>
                <a:gd name="connsiteX89" fmla="*/ 0 w 6987634"/>
                <a:gd name="connsiteY89" fmla="*/ 4572000 h 4724400"/>
                <a:gd name="connsiteX90" fmla="*/ 160866 w 6987634"/>
                <a:gd name="connsiteY90" fmla="*/ 4656667 h 4724400"/>
                <a:gd name="connsiteX91" fmla="*/ 347133 w 6987634"/>
                <a:gd name="connsiteY91" fmla="*/ 4597400 h 4724400"/>
                <a:gd name="connsiteX92" fmla="*/ 524933 w 6987634"/>
                <a:gd name="connsiteY92" fmla="*/ 4724400 h 4724400"/>
                <a:gd name="connsiteX93" fmla="*/ 567266 w 6987634"/>
                <a:gd name="connsiteY93" fmla="*/ 4563534 h 4724400"/>
                <a:gd name="connsiteX94" fmla="*/ 795866 w 6987634"/>
                <a:gd name="connsiteY94" fmla="*/ 4411134 h 4724400"/>
                <a:gd name="connsiteX95" fmla="*/ 990600 w 6987634"/>
                <a:gd name="connsiteY95" fmla="*/ 4368800 h 4724400"/>
                <a:gd name="connsiteX96" fmla="*/ 1236133 w 6987634"/>
                <a:gd name="connsiteY96" fmla="*/ 4089400 h 4724400"/>
                <a:gd name="connsiteX97" fmla="*/ 1557866 w 6987634"/>
                <a:gd name="connsiteY97" fmla="*/ 3920067 h 4724400"/>
                <a:gd name="connsiteX98" fmla="*/ 1837266 w 6987634"/>
                <a:gd name="connsiteY98" fmla="*/ 3953934 h 4724400"/>
                <a:gd name="connsiteX99" fmla="*/ 2032000 w 6987634"/>
                <a:gd name="connsiteY99" fmla="*/ 4038600 h 4724400"/>
                <a:gd name="connsiteX100" fmla="*/ 2294466 w 6987634"/>
                <a:gd name="connsiteY100" fmla="*/ 4004734 h 4724400"/>
                <a:gd name="connsiteX101" fmla="*/ 2362200 w 6987634"/>
                <a:gd name="connsiteY101" fmla="*/ 3835400 h 4724400"/>
                <a:gd name="connsiteX102" fmla="*/ 2819400 w 6987634"/>
                <a:gd name="connsiteY102" fmla="*/ 3691467 h 4724400"/>
                <a:gd name="connsiteX103" fmla="*/ 3166533 w 6987634"/>
                <a:gd name="connsiteY103" fmla="*/ 3683000 h 4724400"/>
                <a:gd name="connsiteX104" fmla="*/ 3369733 w 6987634"/>
                <a:gd name="connsiteY104" fmla="*/ 3640667 h 4724400"/>
                <a:gd name="connsiteX105" fmla="*/ 3412066 w 6987634"/>
                <a:gd name="connsiteY105" fmla="*/ 3589867 h 4724400"/>
                <a:gd name="connsiteX106" fmla="*/ 3276600 w 6987634"/>
                <a:gd name="connsiteY106" fmla="*/ 3488267 h 4724400"/>
                <a:gd name="connsiteX107" fmla="*/ 3234266 w 6987634"/>
                <a:gd name="connsiteY107" fmla="*/ 3361267 h 4724400"/>
                <a:gd name="connsiteX108" fmla="*/ 3234266 w 6987634"/>
                <a:gd name="connsiteY108" fmla="*/ 3251200 h 4724400"/>
                <a:gd name="connsiteX109" fmla="*/ 3039533 w 6987634"/>
                <a:gd name="connsiteY109" fmla="*/ 3318934 h 4724400"/>
                <a:gd name="connsiteX110" fmla="*/ 2853266 w 6987634"/>
                <a:gd name="connsiteY110" fmla="*/ 3293534 h 4724400"/>
                <a:gd name="connsiteX111" fmla="*/ 2709333 w 6987634"/>
                <a:gd name="connsiteY111" fmla="*/ 3242734 h 4724400"/>
                <a:gd name="connsiteX112" fmla="*/ 2743200 w 6987634"/>
                <a:gd name="connsiteY112" fmla="*/ 3073400 h 4724400"/>
                <a:gd name="connsiteX113" fmla="*/ 2895600 w 6987634"/>
                <a:gd name="connsiteY113" fmla="*/ 2912534 h 4724400"/>
                <a:gd name="connsiteX114" fmla="*/ 3031066 w 6987634"/>
                <a:gd name="connsiteY114" fmla="*/ 2836334 h 4724400"/>
                <a:gd name="connsiteX115" fmla="*/ 3208866 w 6987634"/>
                <a:gd name="connsiteY115" fmla="*/ 2683934 h 4724400"/>
                <a:gd name="connsiteX116" fmla="*/ 3539066 w 6987634"/>
                <a:gd name="connsiteY116" fmla="*/ 2573867 h 4724400"/>
                <a:gd name="connsiteX117" fmla="*/ 4208970 w 6987634"/>
                <a:gd name="connsiteY117" fmla="*/ 2539586 h 4724400"/>
                <a:gd name="connsiteX118" fmla="*/ 4590517 w 6987634"/>
                <a:gd name="connsiteY118" fmla="*/ 2567285 h 4724400"/>
                <a:gd name="connsiteX0" fmla="*/ 4730695 w 6987634"/>
                <a:gd name="connsiteY0" fmla="*/ 2672562 h 4724400"/>
                <a:gd name="connsiteX1" fmla="*/ 4919133 w 6987634"/>
                <a:gd name="connsiteY1" fmla="*/ 2446867 h 4724400"/>
                <a:gd name="connsiteX2" fmla="*/ 5244749 w 6987634"/>
                <a:gd name="connsiteY2" fmla="*/ 2355103 h 4724400"/>
                <a:gd name="connsiteX3" fmla="*/ 5470208 w 6987634"/>
                <a:gd name="connsiteY3" fmla="*/ 2246796 h 4724400"/>
                <a:gd name="connsiteX4" fmla="*/ 5614664 w 6987634"/>
                <a:gd name="connsiteY4" fmla="*/ 2112748 h 4724400"/>
                <a:gd name="connsiteX5" fmla="*/ 6058472 w 6987634"/>
                <a:gd name="connsiteY5" fmla="*/ 1766243 h 4724400"/>
                <a:gd name="connsiteX6" fmla="*/ 6414018 w 6987634"/>
                <a:gd name="connsiteY6" fmla="*/ 1470139 h 4724400"/>
                <a:gd name="connsiteX7" fmla="*/ 6987634 w 6987634"/>
                <a:gd name="connsiteY7" fmla="*/ 1252638 h 4724400"/>
                <a:gd name="connsiteX8" fmla="*/ 6874933 w 6987634"/>
                <a:gd name="connsiteY8" fmla="*/ 922867 h 4724400"/>
                <a:gd name="connsiteX9" fmla="*/ 6919746 w 6987634"/>
                <a:gd name="connsiteY9" fmla="*/ 764067 h 4724400"/>
                <a:gd name="connsiteX10" fmla="*/ 6781800 w 6987634"/>
                <a:gd name="connsiteY10" fmla="*/ 567267 h 4724400"/>
                <a:gd name="connsiteX11" fmla="*/ 6358466 w 6987634"/>
                <a:gd name="connsiteY11" fmla="*/ 457200 h 4724400"/>
                <a:gd name="connsiteX12" fmla="*/ 5969000 w 6987634"/>
                <a:gd name="connsiteY12" fmla="*/ 618067 h 4724400"/>
                <a:gd name="connsiteX13" fmla="*/ 5731933 w 6987634"/>
                <a:gd name="connsiteY13" fmla="*/ 753534 h 4724400"/>
                <a:gd name="connsiteX14" fmla="*/ 5647266 w 6987634"/>
                <a:gd name="connsiteY14" fmla="*/ 838200 h 4724400"/>
                <a:gd name="connsiteX15" fmla="*/ 5435600 w 6987634"/>
                <a:gd name="connsiteY15" fmla="*/ 685800 h 4724400"/>
                <a:gd name="connsiteX16" fmla="*/ 5257800 w 6987634"/>
                <a:gd name="connsiteY16" fmla="*/ 719667 h 4724400"/>
                <a:gd name="connsiteX17" fmla="*/ 5096933 w 6987634"/>
                <a:gd name="connsiteY17" fmla="*/ 668867 h 4724400"/>
                <a:gd name="connsiteX18" fmla="*/ 4978400 w 6987634"/>
                <a:gd name="connsiteY18" fmla="*/ 482600 h 4724400"/>
                <a:gd name="connsiteX19" fmla="*/ 4910666 w 6987634"/>
                <a:gd name="connsiteY19" fmla="*/ 423334 h 4724400"/>
                <a:gd name="connsiteX20" fmla="*/ 4876800 w 6987634"/>
                <a:gd name="connsiteY20" fmla="*/ 321734 h 4724400"/>
                <a:gd name="connsiteX21" fmla="*/ 4809066 w 6987634"/>
                <a:gd name="connsiteY21" fmla="*/ 414867 h 4724400"/>
                <a:gd name="connsiteX22" fmla="*/ 4699000 w 6987634"/>
                <a:gd name="connsiteY22" fmla="*/ 389467 h 4724400"/>
                <a:gd name="connsiteX23" fmla="*/ 4572000 w 6987634"/>
                <a:gd name="connsiteY23" fmla="*/ 270934 h 4724400"/>
                <a:gd name="connsiteX24" fmla="*/ 4521200 w 6987634"/>
                <a:gd name="connsiteY24" fmla="*/ 160867 h 4724400"/>
                <a:gd name="connsiteX25" fmla="*/ 4182533 w 6987634"/>
                <a:gd name="connsiteY25" fmla="*/ 0 h 4724400"/>
                <a:gd name="connsiteX26" fmla="*/ 4385733 w 6987634"/>
                <a:gd name="connsiteY26" fmla="*/ 482600 h 4724400"/>
                <a:gd name="connsiteX27" fmla="*/ 4106333 w 6987634"/>
                <a:gd name="connsiteY27" fmla="*/ 567267 h 4724400"/>
                <a:gd name="connsiteX28" fmla="*/ 4182533 w 6987634"/>
                <a:gd name="connsiteY28" fmla="*/ 702734 h 4724400"/>
                <a:gd name="connsiteX29" fmla="*/ 4089400 w 6987634"/>
                <a:gd name="connsiteY29" fmla="*/ 762000 h 4724400"/>
                <a:gd name="connsiteX30" fmla="*/ 4148666 w 6987634"/>
                <a:gd name="connsiteY30" fmla="*/ 863600 h 4724400"/>
                <a:gd name="connsiteX31" fmla="*/ 3869266 w 6987634"/>
                <a:gd name="connsiteY31" fmla="*/ 965200 h 4724400"/>
                <a:gd name="connsiteX32" fmla="*/ 3776133 w 6987634"/>
                <a:gd name="connsiteY32" fmla="*/ 711200 h 4724400"/>
                <a:gd name="connsiteX33" fmla="*/ 3259666 w 6987634"/>
                <a:gd name="connsiteY33" fmla="*/ 939800 h 4724400"/>
                <a:gd name="connsiteX34" fmla="*/ 3378200 w 6987634"/>
                <a:gd name="connsiteY34" fmla="*/ 1151467 h 4724400"/>
                <a:gd name="connsiteX35" fmla="*/ 3251200 w 6987634"/>
                <a:gd name="connsiteY35" fmla="*/ 1219200 h 4724400"/>
                <a:gd name="connsiteX36" fmla="*/ 3318933 w 6987634"/>
                <a:gd name="connsiteY36" fmla="*/ 1354667 h 4724400"/>
                <a:gd name="connsiteX37" fmla="*/ 3175000 w 6987634"/>
                <a:gd name="connsiteY37" fmla="*/ 1397000 h 4724400"/>
                <a:gd name="connsiteX38" fmla="*/ 3200400 w 6987634"/>
                <a:gd name="connsiteY38" fmla="*/ 1498600 h 4724400"/>
                <a:gd name="connsiteX39" fmla="*/ 3022600 w 6987634"/>
                <a:gd name="connsiteY39" fmla="*/ 1583267 h 4724400"/>
                <a:gd name="connsiteX40" fmla="*/ 2954866 w 6987634"/>
                <a:gd name="connsiteY40" fmla="*/ 1532467 h 4724400"/>
                <a:gd name="connsiteX41" fmla="*/ 2844800 w 6987634"/>
                <a:gd name="connsiteY41" fmla="*/ 1490134 h 4724400"/>
                <a:gd name="connsiteX42" fmla="*/ 2768600 w 6987634"/>
                <a:gd name="connsiteY42" fmla="*/ 1473200 h 4724400"/>
                <a:gd name="connsiteX43" fmla="*/ 2709333 w 6987634"/>
                <a:gd name="connsiteY43" fmla="*/ 1473200 h 4724400"/>
                <a:gd name="connsiteX44" fmla="*/ 2700866 w 6987634"/>
                <a:gd name="connsiteY44" fmla="*/ 1574800 h 4724400"/>
                <a:gd name="connsiteX45" fmla="*/ 2700866 w 6987634"/>
                <a:gd name="connsiteY45" fmla="*/ 1625600 h 4724400"/>
                <a:gd name="connsiteX46" fmla="*/ 2633133 w 6987634"/>
                <a:gd name="connsiteY46" fmla="*/ 1617134 h 4724400"/>
                <a:gd name="connsiteX47" fmla="*/ 2590800 w 6987634"/>
                <a:gd name="connsiteY47" fmla="*/ 1507067 h 4724400"/>
                <a:gd name="connsiteX48" fmla="*/ 2429933 w 6987634"/>
                <a:gd name="connsiteY48" fmla="*/ 1532467 h 4724400"/>
                <a:gd name="connsiteX49" fmla="*/ 2396066 w 6987634"/>
                <a:gd name="connsiteY49" fmla="*/ 1617134 h 4724400"/>
                <a:gd name="connsiteX50" fmla="*/ 2480733 w 6987634"/>
                <a:gd name="connsiteY50" fmla="*/ 1744134 h 4724400"/>
                <a:gd name="connsiteX51" fmla="*/ 2480733 w 6987634"/>
                <a:gd name="connsiteY51" fmla="*/ 1854200 h 4724400"/>
                <a:gd name="connsiteX52" fmla="*/ 2421466 w 6987634"/>
                <a:gd name="connsiteY52" fmla="*/ 1913467 h 4724400"/>
                <a:gd name="connsiteX53" fmla="*/ 2260600 w 6987634"/>
                <a:gd name="connsiteY53" fmla="*/ 1862667 h 4724400"/>
                <a:gd name="connsiteX54" fmla="*/ 2108200 w 6987634"/>
                <a:gd name="connsiteY54" fmla="*/ 1786467 h 4724400"/>
                <a:gd name="connsiteX55" fmla="*/ 1981200 w 6987634"/>
                <a:gd name="connsiteY55" fmla="*/ 1667934 h 4724400"/>
                <a:gd name="connsiteX56" fmla="*/ 1811866 w 6987634"/>
                <a:gd name="connsiteY56" fmla="*/ 1693334 h 4724400"/>
                <a:gd name="connsiteX57" fmla="*/ 1735666 w 6987634"/>
                <a:gd name="connsiteY57" fmla="*/ 1803400 h 4724400"/>
                <a:gd name="connsiteX58" fmla="*/ 1803400 w 6987634"/>
                <a:gd name="connsiteY58" fmla="*/ 1617134 h 4724400"/>
                <a:gd name="connsiteX59" fmla="*/ 1769533 w 6987634"/>
                <a:gd name="connsiteY59" fmla="*/ 1540934 h 4724400"/>
                <a:gd name="connsiteX60" fmla="*/ 1642533 w 6987634"/>
                <a:gd name="connsiteY60" fmla="*/ 1591734 h 4724400"/>
                <a:gd name="connsiteX61" fmla="*/ 1701800 w 6987634"/>
                <a:gd name="connsiteY61" fmla="*/ 1481667 h 4724400"/>
                <a:gd name="connsiteX62" fmla="*/ 1591733 w 6987634"/>
                <a:gd name="connsiteY62" fmla="*/ 1422400 h 4724400"/>
                <a:gd name="connsiteX63" fmla="*/ 1498600 w 6987634"/>
                <a:gd name="connsiteY63" fmla="*/ 1253067 h 4724400"/>
                <a:gd name="connsiteX64" fmla="*/ 1473200 w 6987634"/>
                <a:gd name="connsiteY64" fmla="*/ 1109134 h 4724400"/>
                <a:gd name="connsiteX65" fmla="*/ 1473200 w 6987634"/>
                <a:gd name="connsiteY65" fmla="*/ 1109134 h 4724400"/>
                <a:gd name="connsiteX66" fmla="*/ 1193800 w 6987634"/>
                <a:gd name="connsiteY66" fmla="*/ 1100667 h 4724400"/>
                <a:gd name="connsiteX67" fmla="*/ 1193800 w 6987634"/>
                <a:gd name="connsiteY67" fmla="*/ 1210734 h 4724400"/>
                <a:gd name="connsiteX68" fmla="*/ 1354666 w 6987634"/>
                <a:gd name="connsiteY68" fmla="*/ 1380067 h 4724400"/>
                <a:gd name="connsiteX69" fmla="*/ 1481666 w 6987634"/>
                <a:gd name="connsiteY69" fmla="*/ 1583267 h 4724400"/>
                <a:gd name="connsiteX70" fmla="*/ 1481666 w 6987634"/>
                <a:gd name="connsiteY70" fmla="*/ 1803400 h 4724400"/>
                <a:gd name="connsiteX71" fmla="*/ 1397000 w 6987634"/>
                <a:gd name="connsiteY71" fmla="*/ 1938867 h 4724400"/>
                <a:gd name="connsiteX72" fmla="*/ 1286933 w 6987634"/>
                <a:gd name="connsiteY72" fmla="*/ 2099734 h 4724400"/>
                <a:gd name="connsiteX73" fmla="*/ 1193800 w 6987634"/>
                <a:gd name="connsiteY73" fmla="*/ 2277534 h 4724400"/>
                <a:gd name="connsiteX74" fmla="*/ 1100666 w 6987634"/>
                <a:gd name="connsiteY74" fmla="*/ 2404534 h 4724400"/>
                <a:gd name="connsiteX75" fmla="*/ 1151466 w 6987634"/>
                <a:gd name="connsiteY75" fmla="*/ 3039534 h 4724400"/>
                <a:gd name="connsiteX76" fmla="*/ 1032933 w 6987634"/>
                <a:gd name="connsiteY76" fmla="*/ 3242734 h 4724400"/>
                <a:gd name="connsiteX77" fmla="*/ 880533 w 6987634"/>
                <a:gd name="connsiteY77" fmla="*/ 3335867 h 4724400"/>
                <a:gd name="connsiteX78" fmla="*/ 838200 w 6987634"/>
                <a:gd name="connsiteY78" fmla="*/ 3420534 h 4724400"/>
                <a:gd name="connsiteX79" fmla="*/ 550333 w 6987634"/>
                <a:gd name="connsiteY79" fmla="*/ 3547534 h 4724400"/>
                <a:gd name="connsiteX80" fmla="*/ 499533 w 6987634"/>
                <a:gd name="connsiteY80" fmla="*/ 3699934 h 4724400"/>
                <a:gd name="connsiteX81" fmla="*/ 499533 w 6987634"/>
                <a:gd name="connsiteY81" fmla="*/ 3852334 h 4724400"/>
                <a:gd name="connsiteX82" fmla="*/ 465666 w 6987634"/>
                <a:gd name="connsiteY82" fmla="*/ 4021667 h 4724400"/>
                <a:gd name="connsiteX83" fmla="*/ 516466 w 6987634"/>
                <a:gd name="connsiteY83" fmla="*/ 4165600 h 4724400"/>
                <a:gd name="connsiteX84" fmla="*/ 541866 w 6987634"/>
                <a:gd name="connsiteY84" fmla="*/ 4292600 h 4724400"/>
                <a:gd name="connsiteX85" fmla="*/ 423333 w 6987634"/>
                <a:gd name="connsiteY85" fmla="*/ 4326467 h 4724400"/>
                <a:gd name="connsiteX86" fmla="*/ 135466 w 6987634"/>
                <a:gd name="connsiteY86" fmla="*/ 4275667 h 4724400"/>
                <a:gd name="connsiteX87" fmla="*/ 25400 w 6987634"/>
                <a:gd name="connsiteY87" fmla="*/ 4267200 h 4724400"/>
                <a:gd name="connsiteX88" fmla="*/ 0 w 6987634"/>
                <a:gd name="connsiteY88" fmla="*/ 4572000 h 4724400"/>
                <a:gd name="connsiteX89" fmla="*/ 160866 w 6987634"/>
                <a:gd name="connsiteY89" fmla="*/ 4656667 h 4724400"/>
                <a:gd name="connsiteX90" fmla="*/ 347133 w 6987634"/>
                <a:gd name="connsiteY90" fmla="*/ 4597400 h 4724400"/>
                <a:gd name="connsiteX91" fmla="*/ 524933 w 6987634"/>
                <a:gd name="connsiteY91" fmla="*/ 4724400 h 4724400"/>
                <a:gd name="connsiteX92" fmla="*/ 567266 w 6987634"/>
                <a:gd name="connsiteY92" fmla="*/ 4563534 h 4724400"/>
                <a:gd name="connsiteX93" fmla="*/ 795866 w 6987634"/>
                <a:gd name="connsiteY93" fmla="*/ 4411134 h 4724400"/>
                <a:gd name="connsiteX94" fmla="*/ 990600 w 6987634"/>
                <a:gd name="connsiteY94" fmla="*/ 4368800 h 4724400"/>
                <a:gd name="connsiteX95" fmla="*/ 1236133 w 6987634"/>
                <a:gd name="connsiteY95" fmla="*/ 4089400 h 4724400"/>
                <a:gd name="connsiteX96" fmla="*/ 1557866 w 6987634"/>
                <a:gd name="connsiteY96" fmla="*/ 3920067 h 4724400"/>
                <a:gd name="connsiteX97" fmla="*/ 1837266 w 6987634"/>
                <a:gd name="connsiteY97" fmla="*/ 3953934 h 4724400"/>
                <a:gd name="connsiteX98" fmla="*/ 2032000 w 6987634"/>
                <a:gd name="connsiteY98" fmla="*/ 4038600 h 4724400"/>
                <a:gd name="connsiteX99" fmla="*/ 2294466 w 6987634"/>
                <a:gd name="connsiteY99" fmla="*/ 4004734 h 4724400"/>
                <a:gd name="connsiteX100" fmla="*/ 2362200 w 6987634"/>
                <a:gd name="connsiteY100" fmla="*/ 3835400 h 4724400"/>
                <a:gd name="connsiteX101" fmla="*/ 2819400 w 6987634"/>
                <a:gd name="connsiteY101" fmla="*/ 3691467 h 4724400"/>
                <a:gd name="connsiteX102" fmla="*/ 3166533 w 6987634"/>
                <a:gd name="connsiteY102" fmla="*/ 3683000 h 4724400"/>
                <a:gd name="connsiteX103" fmla="*/ 3369733 w 6987634"/>
                <a:gd name="connsiteY103" fmla="*/ 3640667 h 4724400"/>
                <a:gd name="connsiteX104" fmla="*/ 3412066 w 6987634"/>
                <a:gd name="connsiteY104" fmla="*/ 3589867 h 4724400"/>
                <a:gd name="connsiteX105" fmla="*/ 3276600 w 6987634"/>
                <a:gd name="connsiteY105" fmla="*/ 3488267 h 4724400"/>
                <a:gd name="connsiteX106" fmla="*/ 3234266 w 6987634"/>
                <a:gd name="connsiteY106" fmla="*/ 3361267 h 4724400"/>
                <a:gd name="connsiteX107" fmla="*/ 3234266 w 6987634"/>
                <a:gd name="connsiteY107" fmla="*/ 3251200 h 4724400"/>
                <a:gd name="connsiteX108" fmla="*/ 3039533 w 6987634"/>
                <a:gd name="connsiteY108" fmla="*/ 3318934 h 4724400"/>
                <a:gd name="connsiteX109" fmla="*/ 2853266 w 6987634"/>
                <a:gd name="connsiteY109" fmla="*/ 3293534 h 4724400"/>
                <a:gd name="connsiteX110" fmla="*/ 2709333 w 6987634"/>
                <a:gd name="connsiteY110" fmla="*/ 3242734 h 4724400"/>
                <a:gd name="connsiteX111" fmla="*/ 2743200 w 6987634"/>
                <a:gd name="connsiteY111" fmla="*/ 3073400 h 4724400"/>
                <a:gd name="connsiteX112" fmla="*/ 2895600 w 6987634"/>
                <a:gd name="connsiteY112" fmla="*/ 2912534 h 4724400"/>
                <a:gd name="connsiteX113" fmla="*/ 3031066 w 6987634"/>
                <a:gd name="connsiteY113" fmla="*/ 2836334 h 4724400"/>
                <a:gd name="connsiteX114" fmla="*/ 3208866 w 6987634"/>
                <a:gd name="connsiteY114" fmla="*/ 2683934 h 4724400"/>
                <a:gd name="connsiteX115" fmla="*/ 3539066 w 6987634"/>
                <a:gd name="connsiteY115" fmla="*/ 2573867 h 4724400"/>
                <a:gd name="connsiteX116" fmla="*/ 4208970 w 6987634"/>
                <a:gd name="connsiteY116" fmla="*/ 2539586 h 4724400"/>
                <a:gd name="connsiteX117" fmla="*/ 4590517 w 6987634"/>
                <a:gd name="connsiteY117" fmla="*/ 2567285 h 4724400"/>
                <a:gd name="connsiteX0" fmla="*/ 4730695 w 6987634"/>
                <a:gd name="connsiteY0" fmla="*/ 2672562 h 4724400"/>
                <a:gd name="connsiteX1" fmla="*/ 4919133 w 6987634"/>
                <a:gd name="connsiteY1" fmla="*/ 2446867 h 4724400"/>
                <a:gd name="connsiteX2" fmla="*/ 5244749 w 6987634"/>
                <a:gd name="connsiteY2" fmla="*/ 2355103 h 4724400"/>
                <a:gd name="connsiteX3" fmla="*/ 5470208 w 6987634"/>
                <a:gd name="connsiteY3" fmla="*/ 2246796 h 4724400"/>
                <a:gd name="connsiteX4" fmla="*/ 5614664 w 6987634"/>
                <a:gd name="connsiteY4" fmla="*/ 2112748 h 4724400"/>
                <a:gd name="connsiteX5" fmla="*/ 6058472 w 6987634"/>
                <a:gd name="connsiteY5" fmla="*/ 1766243 h 4724400"/>
                <a:gd name="connsiteX6" fmla="*/ 6414018 w 6987634"/>
                <a:gd name="connsiteY6" fmla="*/ 1470139 h 4724400"/>
                <a:gd name="connsiteX7" fmla="*/ 6987634 w 6987634"/>
                <a:gd name="connsiteY7" fmla="*/ 1252638 h 4724400"/>
                <a:gd name="connsiteX8" fmla="*/ 6874933 w 6987634"/>
                <a:gd name="connsiteY8" fmla="*/ 922867 h 4724400"/>
                <a:gd name="connsiteX9" fmla="*/ 6919746 w 6987634"/>
                <a:gd name="connsiteY9" fmla="*/ 764067 h 4724400"/>
                <a:gd name="connsiteX10" fmla="*/ 6781800 w 6987634"/>
                <a:gd name="connsiteY10" fmla="*/ 567267 h 4724400"/>
                <a:gd name="connsiteX11" fmla="*/ 5969000 w 6987634"/>
                <a:gd name="connsiteY11" fmla="*/ 618067 h 4724400"/>
                <a:gd name="connsiteX12" fmla="*/ 5731933 w 6987634"/>
                <a:gd name="connsiteY12" fmla="*/ 753534 h 4724400"/>
                <a:gd name="connsiteX13" fmla="*/ 5647266 w 6987634"/>
                <a:gd name="connsiteY13" fmla="*/ 838200 h 4724400"/>
                <a:gd name="connsiteX14" fmla="*/ 5435600 w 6987634"/>
                <a:gd name="connsiteY14" fmla="*/ 685800 h 4724400"/>
                <a:gd name="connsiteX15" fmla="*/ 5257800 w 6987634"/>
                <a:gd name="connsiteY15" fmla="*/ 719667 h 4724400"/>
                <a:gd name="connsiteX16" fmla="*/ 5096933 w 6987634"/>
                <a:gd name="connsiteY16" fmla="*/ 668867 h 4724400"/>
                <a:gd name="connsiteX17" fmla="*/ 4978400 w 6987634"/>
                <a:gd name="connsiteY17" fmla="*/ 482600 h 4724400"/>
                <a:gd name="connsiteX18" fmla="*/ 4910666 w 6987634"/>
                <a:gd name="connsiteY18" fmla="*/ 423334 h 4724400"/>
                <a:gd name="connsiteX19" fmla="*/ 4876800 w 6987634"/>
                <a:gd name="connsiteY19" fmla="*/ 321734 h 4724400"/>
                <a:gd name="connsiteX20" fmla="*/ 4809066 w 6987634"/>
                <a:gd name="connsiteY20" fmla="*/ 414867 h 4724400"/>
                <a:gd name="connsiteX21" fmla="*/ 4699000 w 6987634"/>
                <a:gd name="connsiteY21" fmla="*/ 389467 h 4724400"/>
                <a:gd name="connsiteX22" fmla="*/ 4572000 w 6987634"/>
                <a:gd name="connsiteY22" fmla="*/ 270934 h 4724400"/>
                <a:gd name="connsiteX23" fmla="*/ 4521200 w 6987634"/>
                <a:gd name="connsiteY23" fmla="*/ 160867 h 4724400"/>
                <a:gd name="connsiteX24" fmla="*/ 4182533 w 6987634"/>
                <a:gd name="connsiteY24" fmla="*/ 0 h 4724400"/>
                <a:gd name="connsiteX25" fmla="*/ 4385733 w 6987634"/>
                <a:gd name="connsiteY25" fmla="*/ 482600 h 4724400"/>
                <a:gd name="connsiteX26" fmla="*/ 4106333 w 6987634"/>
                <a:gd name="connsiteY26" fmla="*/ 567267 h 4724400"/>
                <a:gd name="connsiteX27" fmla="*/ 4182533 w 6987634"/>
                <a:gd name="connsiteY27" fmla="*/ 702734 h 4724400"/>
                <a:gd name="connsiteX28" fmla="*/ 4089400 w 6987634"/>
                <a:gd name="connsiteY28" fmla="*/ 762000 h 4724400"/>
                <a:gd name="connsiteX29" fmla="*/ 4148666 w 6987634"/>
                <a:gd name="connsiteY29" fmla="*/ 863600 h 4724400"/>
                <a:gd name="connsiteX30" fmla="*/ 3869266 w 6987634"/>
                <a:gd name="connsiteY30" fmla="*/ 965200 h 4724400"/>
                <a:gd name="connsiteX31" fmla="*/ 3776133 w 6987634"/>
                <a:gd name="connsiteY31" fmla="*/ 711200 h 4724400"/>
                <a:gd name="connsiteX32" fmla="*/ 3259666 w 6987634"/>
                <a:gd name="connsiteY32" fmla="*/ 939800 h 4724400"/>
                <a:gd name="connsiteX33" fmla="*/ 3378200 w 6987634"/>
                <a:gd name="connsiteY33" fmla="*/ 1151467 h 4724400"/>
                <a:gd name="connsiteX34" fmla="*/ 3251200 w 6987634"/>
                <a:gd name="connsiteY34" fmla="*/ 1219200 h 4724400"/>
                <a:gd name="connsiteX35" fmla="*/ 3318933 w 6987634"/>
                <a:gd name="connsiteY35" fmla="*/ 1354667 h 4724400"/>
                <a:gd name="connsiteX36" fmla="*/ 3175000 w 6987634"/>
                <a:gd name="connsiteY36" fmla="*/ 1397000 h 4724400"/>
                <a:gd name="connsiteX37" fmla="*/ 3200400 w 6987634"/>
                <a:gd name="connsiteY37" fmla="*/ 1498600 h 4724400"/>
                <a:gd name="connsiteX38" fmla="*/ 3022600 w 6987634"/>
                <a:gd name="connsiteY38" fmla="*/ 1583267 h 4724400"/>
                <a:gd name="connsiteX39" fmla="*/ 2954866 w 6987634"/>
                <a:gd name="connsiteY39" fmla="*/ 1532467 h 4724400"/>
                <a:gd name="connsiteX40" fmla="*/ 2844800 w 6987634"/>
                <a:gd name="connsiteY40" fmla="*/ 1490134 h 4724400"/>
                <a:gd name="connsiteX41" fmla="*/ 2768600 w 6987634"/>
                <a:gd name="connsiteY41" fmla="*/ 1473200 h 4724400"/>
                <a:gd name="connsiteX42" fmla="*/ 2709333 w 6987634"/>
                <a:gd name="connsiteY42" fmla="*/ 1473200 h 4724400"/>
                <a:gd name="connsiteX43" fmla="*/ 2700866 w 6987634"/>
                <a:gd name="connsiteY43" fmla="*/ 1574800 h 4724400"/>
                <a:gd name="connsiteX44" fmla="*/ 2700866 w 6987634"/>
                <a:gd name="connsiteY44" fmla="*/ 1625600 h 4724400"/>
                <a:gd name="connsiteX45" fmla="*/ 2633133 w 6987634"/>
                <a:gd name="connsiteY45" fmla="*/ 1617134 h 4724400"/>
                <a:gd name="connsiteX46" fmla="*/ 2590800 w 6987634"/>
                <a:gd name="connsiteY46" fmla="*/ 1507067 h 4724400"/>
                <a:gd name="connsiteX47" fmla="*/ 2429933 w 6987634"/>
                <a:gd name="connsiteY47" fmla="*/ 1532467 h 4724400"/>
                <a:gd name="connsiteX48" fmla="*/ 2396066 w 6987634"/>
                <a:gd name="connsiteY48" fmla="*/ 1617134 h 4724400"/>
                <a:gd name="connsiteX49" fmla="*/ 2480733 w 6987634"/>
                <a:gd name="connsiteY49" fmla="*/ 1744134 h 4724400"/>
                <a:gd name="connsiteX50" fmla="*/ 2480733 w 6987634"/>
                <a:gd name="connsiteY50" fmla="*/ 1854200 h 4724400"/>
                <a:gd name="connsiteX51" fmla="*/ 2421466 w 6987634"/>
                <a:gd name="connsiteY51" fmla="*/ 1913467 h 4724400"/>
                <a:gd name="connsiteX52" fmla="*/ 2260600 w 6987634"/>
                <a:gd name="connsiteY52" fmla="*/ 1862667 h 4724400"/>
                <a:gd name="connsiteX53" fmla="*/ 2108200 w 6987634"/>
                <a:gd name="connsiteY53" fmla="*/ 1786467 h 4724400"/>
                <a:gd name="connsiteX54" fmla="*/ 1981200 w 6987634"/>
                <a:gd name="connsiteY54" fmla="*/ 1667934 h 4724400"/>
                <a:gd name="connsiteX55" fmla="*/ 1811866 w 6987634"/>
                <a:gd name="connsiteY55" fmla="*/ 1693334 h 4724400"/>
                <a:gd name="connsiteX56" fmla="*/ 1735666 w 6987634"/>
                <a:gd name="connsiteY56" fmla="*/ 1803400 h 4724400"/>
                <a:gd name="connsiteX57" fmla="*/ 1803400 w 6987634"/>
                <a:gd name="connsiteY57" fmla="*/ 1617134 h 4724400"/>
                <a:gd name="connsiteX58" fmla="*/ 1769533 w 6987634"/>
                <a:gd name="connsiteY58" fmla="*/ 1540934 h 4724400"/>
                <a:gd name="connsiteX59" fmla="*/ 1642533 w 6987634"/>
                <a:gd name="connsiteY59" fmla="*/ 1591734 h 4724400"/>
                <a:gd name="connsiteX60" fmla="*/ 1701800 w 6987634"/>
                <a:gd name="connsiteY60" fmla="*/ 1481667 h 4724400"/>
                <a:gd name="connsiteX61" fmla="*/ 1591733 w 6987634"/>
                <a:gd name="connsiteY61" fmla="*/ 1422400 h 4724400"/>
                <a:gd name="connsiteX62" fmla="*/ 1498600 w 6987634"/>
                <a:gd name="connsiteY62" fmla="*/ 1253067 h 4724400"/>
                <a:gd name="connsiteX63" fmla="*/ 1473200 w 6987634"/>
                <a:gd name="connsiteY63" fmla="*/ 1109134 h 4724400"/>
                <a:gd name="connsiteX64" fmla="*/ 1473200 w 6987634"/>
                <a:gd name="connsiteY64" fmla="*/ 1109134 h 4724400"/>
                <a:gd name="connsiteX65" fmla="*/ 1193800 w 6987634"/>
                <a:gd name="connsiteY65" fmla="*/ 1100667 h 4724400"/>
                <a:gd name="connsiteX66" fmla="*/ 1193800 w 6987634"/>
                <a:gd name="connsiteY66" fmla="*/ 1210734 h 4724400"/>
                <a:gd name="connsiteX67" fmla="*/ 1354666 w 6987634"/>
                <a:gd name="connsiteY67" fmla="*/ 1380067 h 4724400"/>
                <a:gd name="connsiteX68" fmla="*/ 1481666 w 6987634"/>
                <a:gd name="connsiteY68" fmla="*/ 1583267 h 4724400"/>
                <a:gd name="connsiteX69" fmla="*/ 1481666 w 6987634"/>
                <a:gd name="connsiteY69" fmla="*/ 1803400 h 4724400"/>
                <a:gd name="connsiteX70" fmla="*/ 1397000 w 6987634"/>
                <a:gd name="connsiteY70" fmla="*/ 1938867 h 4724400"/>
                <a:gd name="connsiteX71" fmla="*/ 1286933 w 6987634"/>
                <a:gd name="connsiteY71" fmla="*/ 2099734 h 4724400"/>
                <a:gd name="connsiteX72" fmla="*/ 1193800 w 6987634"/>
                <a:gd name="connsiteY72" fmla="*/ 2277534 h 4724400"/>
                <a:gd name="connsiteX73" fmla="*/ 1100666 w 6987634"/>
                <a:gd name="connsiteY73" fmla="*/ 2404534 h 4724400"/>
                <a:gd name="connsiteX74" fmla="*/ 1151466 w 6987634"/>
                <a:gd name="connsiteY74" fmla="*/ 3039534 h 4724400"/>
                <a:gd name="connsiteX75" fmla="*/ 1032933 w 6987634"/>
                <a:gd name="connsiteY75" fmla="*/ 3242734 h 4724400"/>
                <a:gd name="connsiteX76" fmla="*/ 880533 w 6987634"/>
                <a:gd name="connsiteY76" fmla="*/ 3335867 h 4724400"/>
                <a:gd name="connsiteX77" fmla="*/ 838200 w 6987634"/>
                <a:gd name="connsiteY77" fmla="*/ 3420534 h 4724400"/>
                <a:gd name="connsiteX78" fmla="*/ 550333 w 6987634"/>
                <a:gd name="connsiteY78" fmla="*/ 3547534 h 4724400"/>
                <a:gd name="connsiteX79" fmla="*/ 499533 w 6987634"/>
                <a:gd name="connsiteY79" fmla="*/ 3699934 h 4724400"/>
                <a:gd name="connsiteX80" fmla="*/ 499533 w 6987634"/>
                <a:gd name="connsiteY80" fmla="*/ 3852334 h 4724400"/>
                <a:gd name="connsiteX81" fmla="*/ 465666 w 6987634"/>
                <a:gd name="connsiteY81" fmla="*/ 4021667 h 4724400"/>
                <a:gd name="connsiteX82" fmla="*/ 516466 w 6987634"/>
                <a:gd name="connsiteY82" fmla="*/ 4165600 h 4724400"/>
                <a:gd name="connsiteX83" fmla="*/ 541866 w 6987634"/>
                <a:gd name="connsiteY83" fmla="*/ 4292600 h 4724400"/>
                <a:gd name="connsiteX84" fmla="*/ 423333 w 6987634"/>
                <a:gd name="connsiteY84" fmla="*/ 4326467 h 4724400"/>
                <a:gd name="connsiteX85" fmla="*/ 135466 w 6987634"/>
                <a:gd name="connsiteY85" fmla="*/ 4275667 h 4724400"/>
                <a:gd name="connsiteX86" fmla="*/ 25400 w 6987634"/>
                <a:gd name="connsiteY86" fmla="*/ 4267200 h 4724400"/>
                <a:gd name="connsiteX87" fmla="*/ 0 w 6987634"/>
                <a:gd name="connsiteY87" fmla="*/ 4572000 h 4724400"/>
                <a:gd name="connsiteX88" fmla="*/ 160866 w 6987634"/>
                <a:gd name="connsiteY88" fmla="*/ 4656667 h 4724400"/>
                <a:gd name="connsiteX89" fmla="*/ 347133 w 6987634"/>
                <a:gd name="connsiteY89" fmla="*/ 4597400 h 4724400"/>
                <a:gd name="connsiteX90" fmla="*/ 524933 w 6987634"/>
                <a:gd name="connsiteY90" fmla="*/ 4724400 h 4724400"/>
                <a:gd name="connsiteX91" fmla="*/ 567266 w 6987634"/>
                <a:gd name="connsiteY91" fmla="*/ 4563534 h 4724400"/>
                <a:gd name="connsiteX92" fmla="*/ 795866 w 6987634"/>
                <a:gd name="connsiteY92" fmla="*/ 4411134 h 4724400"/>
                <a:gd name="connsiteX93" fmla="*/ 990600 w 6987634"/>
                <a:gd name="connsiteY93" fmla="*/ 4368800 h 4724400"/>
                <a:gd name="connsiteX94" fmla="*/ 1236133 w 6987634"/>
                <a:gd name="connsiteY94" fmla="*/ 4089400 h 4724400"/>
                <a:gd name="connsiteX95" fmla="*/ 1557866 w 6987634"/>
                <a:gd name="connsiteY95" fmla="*/ 3920067 h 4724400"/>
                <a:gd name="connsiteX96" fmla="*/ 1837266 w 6987634"/>
                <a:gd name="connsiteY96" fmla="*/ 3953934 h 4724400"/>
                <a:gd name="connsiteX97" fmla="*/ 2032000 w 6987634"/>
                <a:gd name="connsiteY97" fmla="*/ 4038600 h 4724400"/>
                <a:gd name="connsiteX98" fmla="*/ 2294466 w 6987634"/>
                <a:gd name="connsiteY98" fmla="*/ 4004734 h 4724400"/>
                <a:gd name="connsiteX99" fmla="*/ 2362200 w 6987634"/>
                <a:gd name="connsiteY99" fmla="*/ 3835400 h 4724400"/>
                <a:gd name="connsiteX100" fmla="*/ 2819400 w 6987634"/>
                <a:gd name="connsiteY100" fmla="*/ 3691467 h 4724400"/>
                <a:gd name="connsiteX101" fmla="*/ 3166533 w 6987634"/>
                <a:gd name="connsiteY101" fmla="*/ 3683000 h 4724400"/>
                <a:gd name="connsiteX102" fmla="*/ 3369733 w 6987634"/>
                <a:gd name="connsiteY102" fmla="*/ 3640667 h 4724400"/>
                <a:gd name="connsiteX103" fmla="*/ 3412066 w 6987634"/>
                <a:gd name="connsiteY103" fmla="*/ 3589867 h 4724400"/>
                <a:gd name="connsiteX104" fmla="*/ 3276600 w 6987634"/>
                <a:gd name="connsiteY104" fmla="*/ 3488267 h 4724400"/>
                <a:gd name="connsiteX105" fmla="*/ 3234266 w 6987634"/>
                <a:gd name="connsiteY105" fmla="*/ 3361267 h 4724400"/>
                <a:gd name="connsiteX106" fmla="*/ 3234266 w 6987634"/>
                <a:gd name="connsiteY106" fmla="*/ 3251200 h 4724400"/>
                <a:gd name="connsiteX107" fmla="*/ 3039533 w 6987634"/>
                <a:gd name="connsiteY107" fmla="*/ 3318934 h 4724400"/>
                <a:gd name="connsiteX108" fmla="*/ 2853266 w 6987634"/>
                <a:gd name="connsiteY108" fmla="*/ 3293534 h 4724400"/>
                <a:gd name="connsiteX109" fmla="*/ 2709333 w 6987634"/>
                <a:gd name="connsiteY109" fmla="*/ 3242734 h 4724400"/>
                <a:gd name="connsiteX110" fmla="*/ 2743200 w 6987634"/>
                <a:gd name="connsiteY110" fmla="*/ 3073400 h 4724400"/>
                <a:gd name="connsiteX111" fmla="*/ 2895600 w 6987634"/>
                <a:gd name="connsiteY111" fmla="*/ 2912534 h 4724400"/>
                <a:gd name="connsiteX112" fmla="*/ 3031066 w 6987634"/>
                <a:gd name="connsiteY112" fmla="*/ 2836334 h 4724400"/>
                <a:gd name="connsiteX113" fmla="*/ 3208866 w 6987634"/>
                <a:gd name="connsiteY113" fmla="*/ 2683934 h 4724400"/>
                <a:gd name="connsiteX114" fmla="*/ 3539066 w 6987634"/>
                <a:gd name="connsiteY114" fmla="*/ 2573867 h 4724400"/>
                <a:gd name="connsiteX115" fmla="*/ 4208970 w 6987634"/>
                <a:gd name="connsiteY115" fmla="*/ 2539586 h 4724400"/>
                <a:gd name="connsiteX116" fmla="*/ 4590517 w 6987634"/>
                <a:gd name="connsiteY116" fmla="*/ 2567285 h 4724400"/>
                <a:gd name="connsiteX0" fmla="*/ 4730695 w 6987634"/>
                <a:gd name="connsiteY0" fmla="*/ 2672562 h 4724400"/>
                <a:gd name="connsiteX1" fmla="*/ 4919133 w 6987634"/>
                <a:gd name="connsiteY1" fmla="*/ 2446867 h 4724400"/>
                <a:gd name="connsiteX2" fmla="*/ 5244749 w 6987634"/>
                <a:gd name="connsiteY2" fmla="*/ 2355103 h 4724400"/>
                <a:gd name="connsiteX3" fmla="*/ 5470208 w 6987634"/>
                <a:gd name="connsiteY3" fmla="*/ 2246796 h 4724400"/>
                <a:gd name="connsiteX4" fmla="*/ 5614664 w 6987634"/>
                <a:gd name="connsiteY4" fmla="*/ 2112748 h 4724400"/>
                <a:gd name="connsiteX5" fmla="*/ 6058472 w 6987634"/>
                <a:gd name="connsiteY5" fmla="*/ 1766243 h 4724400"/>
                <a:gd name="connsiteX6" fmla="*/ 6414018 w 6987634"/>
                <a:gd name="connsiteY6" fmla="*/ 1470139 h 4724400"/>
                <a:gd name="connsiteX7" fmla="*/ 6987634 w 6987634"/>
                <a:gd name="connsiteY7" fmla="*/ 1252638 h 4724400"/>
                <a:gd name="connsiteX8" fmla="*/ 6874933 w 6987634"/>
                <a:gd name="connsiteY8" fmla="*/ 922867 h 4724400"/>
                <a:gd name="connsiteX9" fmla="*/ 6919746 w 6987634"/>
                <a:gd name="connsiteY9" fmla="*/ 764067 h 4724400"/>
                <a:gd name="connsiteX10" fmla="*/ 6722378 w 6987634"/>
                <a:gd name="connsiteY10" fmla="*/ 708090 h 4724400"/>
                <a:gd name="connsiteX11" fmla="*/ 5969000 w 6987634"/>
                <a:gd name="connsiteY11" fmla="*/ 618067 h 4724400"/>
                <a:gd name="connsiteX12" fmla="*/ 5731933 w 6987634"/>
                <a:gd name="connsiteY12" fmla="*/ 753534 h 4724400"/>
                <a:gd name="connsiteX13" fmla="*/ 5647266 w 6987634"/>
                <a:gd name="connsiteY13" fmla="*/ 838200 h 4724400"/>
                <a:gd name="connsiteX14" fmla="*/ 5435600 w 6987634"/>
                <a:gd name="connsiteY14" fmla="*/ 685800 h 4724400"/>
                <a:gd name="connsiteX15" fmla="*/ 5257800 w 6987634"/>
                <a:gd name="connsiteY15" fmla="*/ 719667 h 4724400"/>
                <a:gd name="connsiteX16" fmla="*/ 5096933 w 6987634"/>
                <a:gd name="connsiteY16" fmla="*/ 668867 h 4724400"/>
                <a:gd name="connsiteX17" fmla="*/ 4978400 w 6987634"/>
                <a:gd name="connsiteY17" fmla="*/ 482600 h 4724400"/>
                <a:gd name="connsiteX18" fmla="*/ 4910666 w 6987634"/>
                <a:gd name="connsiteY18" fmla="*/ 423334 h 4724400"/>
                <a:gd name="connsiteX19" fmla="*/ 4876800 w 6987634"/>
                <a:gd name="connsiteY19" fmla="*/ 321734 h 4724400"/>
                <a:gd name="connsiteX20" fmla="*/ 4809066 w 6987634"/>
                <a:gd name="connsiteY20" fmla="*/ 414867 h 4724400"/>
                <a:gd name="connsiteX21" fmla="*/ 4699000 w 6987634"/>
                <a:gd name="connsiteY21" fmla="*/ 389467 h 4724400"/>
                <a:gd name="connsiteX22" fmla="*/ 4572000 w 6987634"/>
                <a:gd name="connsiteY22" fmla="*/ 270934 h 4724400"/>
                <a:gd name="connsiteX23" fmla="*/ 4521200 w 6987634"/>
                <a:gd name="connsiteY23" fmla="*/ 160867 h 4724400"/>
                <a:gd name="connsiteX24" fmla="*/ 4182533 w 6987634"/>
                <a:gd name="connsiteY24" fmla="*/ 0 h 4724400"/>
                <a:gd name="connsiteX25" fmla="*/ 4385733 w 6987634"/>
                <a:gd name="connsiteY25" fmla="*/ 482600 h 4724400"/>
                <a:gd name="connsiteX26" fmla="*/ 4106333 w 6987634"/>
                <a:gd name="connsiteY26" fmla="*/ 567267 h 4724400"/>
                <a:gd name="connsiteX27" fmla="*/ 4182533 w 6987634"/>
                <a:gd name="connsiteY27" fmla="*/ 702734 h 4724400"/>
                <a:gd name="connsiteX28" fmla="*/ 4089400 w 6987634"/>
                <a:gd name="connsiteY28" fmla="*/ 762000 h 4724400"/>
                <a:gd name="connsiteX29" fmla="*/ 4148666 w 6987634"/>
                <a:gd name="connsiteY29" fmla="*/ 863600 h 4724400"/>
                <a:gd name="connsiteX30" fmla="*/ 3869266 w 6987634"/>
                <a:gd name="connsiteY30" fmla="*/ 965200 h 4724400"/>
                <a:gd name="connsiteX31" fmla="*/ 3776133 w 6987634"/>
                <a:gd name="connsiteY31" fmla="*/ 711200 h 4724400"/>
                <a:gd name="connsiteX32" fmla="*/ 3259666 w 6987634"/>
                <a:gd name="connsiteY32" fmla="*/ 939800 h 4724400"/>
                <a:gd name="connsiteX33" fmla="*/ 3378200 w 6987634"/>
                <a:gd name="connsiteY33" fmla="*/ 1151467 h 4724400"/>
                <a:gd name="connsiteX34" fmla="*/ 3251200 w 6987634"/>
                <a:gd name="connsiteY34" fmla="*/ 1219200 h 4724400"/>
                <a:gd name="connsiteX35" fmla="*/ 3318933 w 6987634"/>
                <a:gd name="connsiteY35" fmla="*/ 1354667 h 4724400"/>
                <a:gd name="connsiteX36" fmla="*/ 3175000 w 6987634"/>
                <a:gd name="connsiteY36" fmla="*/ 1397000 h 4724400"/>
                <a:gd name="connsiteX37" fmla="*/ 3200400 w 6987634"/>
                <a:gd name="connsiteY37" fmla="*/ 1498600 h 4724400"/>
                <a:gd name="connsiteX38" fmla="*/ 3022600 w 6987634"/>
                <a:gd name="connsiteY38" fmla="*/ 1583267 h 4724400"/>
                <a:gd name="connsiteX39" fmla="*/ 2954866 w 6987634"/>
                <a:gd name="connsiteY39" fmla="*/ 1532467 h 4724400"/>
                <a:gd name="connsiteX40" fmla="*/ 2844800 w 6987634"/>
                <a:gd name="connsiteY40" fmla="*/ 1490134 h 4724400"/>
                <a:gd name="connsiteX41" fmla="*/ 2768600 w 6987634"/>
                <a:gd name="connsiteY41" fmla="*/ 1473200 h 4724400"/>
                <a:gd name="connsiteX42" fmla="*/ 2709333 w 6987634"/>
                <a:gd name="connsiteY42" fmla="*/ 1473200 h 4724400"/>
                <a:gd name="connsiteX43" fmla="*/ 2700866 w 6987634"/>
                <a:gd name="connsiteY43" fmla="*/ 1574800 h 4724400"/>
                <a:gd name="connsiteX44" fmla="*/ 2700866 w 6987634"/>
                <a:gd name="connsiteY44" fmla="*/ 1625600 h 4724400"/>
                <a:gd name="connsiteX45" fmla="*/ 2633133 w 6987634"/>
                <a:gd name="connsiteY45" fmla="*/ 1617134 h 4724400"/>
                <a:gd name="connsiteX46" fmla="*/ 2590800 w 6987634"/>
                <a:gd name="connsiteY46" fmla="*/ 1507067 h 4724400"/>
                <a:gd name="connsiteX47" fmla="*/ 2429933 w 6987634"/>
                <a:gd name="connsiteY47" fmla="*/ 1532467 h 4724400"/>
                <a:gd name="connsiteX48" fmla="*/ 2396066 w 6987634"/>
                <a:gd name="connsiteY48" fmla="*/ 1617134 h 4724400"/>
                <a:gd name="connsiteX49" fmla="*/ 2480733 w 6987634"/>
                <a:gd name="connsiteY49" fmla="*/ 1744134 h 4724400"/>
                <a:gd name="connsiteX50" fmla="*/ 2480733 w 6987634"/>
                <a:gd name="connsiteY50" fmla="*/ 1854200 h 4724400"/>
                <a:gd name="connsiteX51" fmla="*/ 2421466 w 6987634"/>
                <a:gd name="connsiteY51" fmla="*/ 1913467 h 4724400"/>
                <a:gd name="connsiteX52" fmla="*/ 2260600 w 6987634"/>
                <a:gd name="connsiteY52" fmla="*/ 1862667 h 4724400"/>
                <a:gd name="connsiteX53" fmla="*/ 2108200 w 6987634"/>
                <a:gd name="connsiteY53" fmla="*/ 1786467 h 4724400"/>
                <a:gd name="connsiteX54" fmla="*/ 1981200 w 6987634"/>
                <a:gd name="connsiteY54" fmla="*/ 1667934 h 4724400"/>
                <a:gd name="connsiteX55" fmla="*/ 1811866 w 6987634"/>
                <a:gd name="connsiteY55" fmla="*/ 1693334 h 4724400"/>
                <a:gd name="connsiteX56" fmla="*/ 1735666 w 6987634"/>
                <a:gd name="connsiteY56" fmla="*/ 1803400 h 4724400"/>
                <a:gd name="connsiteX57" fmla="*/ 1803400 w 6987634"/>
                <a:gd name="connsiteY57" fmla="*/ 1617134 h 4724400"/>
                <a:gd name="connsiteX58" fmla="*/ 1769533 w 6987634"/>
                <a:gd name="connsiteY58" fmla="*/ 1540934 h 4724400"/>
                <a:gd name="connsiteX59" fmla="*/ 1642533 w 6987634"/>
                <a:gd name="connsiteY59" fmla="*/ 1591734 h 4724400"/>
                <a:gd name="connsiteX60" fmla="*/ 1701800 w 6987634"/>
                <a:gd name="connsiteY60" fmla="*/ 1481667 h 4724400"/>
                <a:gd name="connsiteX61" fmla="*/ 1591733 w 6987634"/>
                <a:gd name="connsiteY61" fmla="*/ 1422400 h 4724400"/>
                <a:gd name="connsiteX62" fmla="*/ 1498600 w 6987634"/>
                <a:gd name="connsiteY62" fmla="*/ 1253067 h 4724400"/>
                <a:gd name="connsiteX63" fmla="*/ 1473200 w 6987634"/>
                <a:gd name="connsiteY63" fmla="*/ 1109134 h 4724400"/>
                <a:gd name="connsiteX64" fmla="*/ 1473200 w 6987634"/>
                <a:gd name="connsiteY64" fmla="*/ 1109134 h 4724400"/>
                <a:gd name="connsiteX65" fmla="*/ 1193800 w 6987634"/>
                <a:gd name="connsiteY65" fmla="*/ 1100667 h 4724400"/>
                <a:gd name="connsiteX66" fmla="*/ 1193800 w 6987634"/>
                <a:gd name="connsiteY66" fmla="*/ 1210734 h 4724400"/>
                <a:gd name="connsiteX67" fmla="*/ 1354666 w 6987634"/>
                <a:gd name="connsiteY67" fmla="*/ 1380067 h 4724400"/>
                <a:gd name="connsiteX68" fmla="*/ 1481666 w 6987634"/>
                <a:gd name="connsiteY68" fmla="*/ 1583267 h 4724400"/>
                <a:gd name="connsiteX69" fmla="*/ 1481666 w 6987634"/>
                <a:gd name="connsiteY69" fmla="*/ 1803400 h 4724400"/>
                <a:gd name="connsiteX70" fmla="*/ 1397000 w 6987634"/>
                <a:gd name="connsiteY70" fmla="*/ 1938867 h 4724400"/>
                <a:gd name="connsiteX71" fmla="*/ 1286933 w 6987634"/>
                <a:gd name="connsiteY71" fmla="*/ 2099734 h 4724400"/>
                <a:gd name="connsiteX72" fmla="*/ 1193800 w 6987634"/>
                <a:gd name="connsiteY72" fmla="*/ 2277534 h 4724400"/>
                <a:gd name="connsiteX73" fmla="*/ 1100666 w 6987634"/>
                <a:gd name="connsiteY73" fmla="*/ 2404534 h 4724400"/>
                <a:gd name="connsiteX74" fmla="*/ 1151466 w 6987634"/>
                <a:gd name="connsiteY74" fmla="*/ 3039534 h 4724400"/>
                <a:gd name="connsiteX75" fmla="*/ 1032933 w 6987634"/>
                <a:gd name="connsiteY75" fmla="*/ 3242734 h 4724400"/>
                <a:gd name="connsiteX76" fmla="*/ 880533 w 6987634"/>
                <a:gd name="connsiteY76" fmla="*/ 3335867 h 4724400"/>
                <a:gd name="connsiteX77" fmla="*/ 838200 w 6987634"/>
                <a:gd name="connsiteY77" fmla="*/ 3420534 h 4724400"/>
                <a:gd name="connsiteX78" fmla="*/ 550333 w 6987634"/>
                <a:gd name="connsiteY78" fmla="*/ 3547534 h 4724400"/>
                <a:gd name="connsiteX79" fmla="*/ 499533 w 6987634"/>
                <a:gd name="connsiteY79" fmla="*/ 3699934 h 4724400"/>
                <a:gd name="connsiteX80" fmla="*/ 499533 w 6987634"/>
                <a:gd name="connsiteY80" fmla="*/ 3852334 h 4724400"/>
                <a:gd name="connsiteX81" fmla="*/ 465666 w 6987634"/>
                <a:gd name="connsiteY81" fmla="*/ 4021667 h 4724400"/>
                <a:gd name="connsiteX82" fmla="*/ 516466 w 6987634"/>
                <a:gd name="connsiteY82" fmla="*/ 4165600 h 4724400"/>
                <a:gd name="connsiteX83" fmla="*/ 541866 w 6987634"/>
                <a:gd name="connsiteY83" fmla="*/ 4292600 h 4724400"/>
                <a:gd name="connsiteX84" fmla="*/ 423333 w 6987634"/>
                <a:gd name="connsiteY84" fmla="*/ 4326467 h 4724400"/>
                <a:gd name="connsiteX85" fmla="*/ 135466 w 6987634"/>
                <a:gd name="connsiteY85" fmla="*/ 4275667 h 4724400"/>
                <a:gd name="connsiteX86" fmla="*/ 25400 w 6987634"/>
                <a:gd name="connsiteY86" fmla="*/ 4267200 h 4724400"/>
                <a:gd name="connsiteX87" fmla="*/ 0 w 6987634"/>
                <a:gd name="connsiteY87" fmla="*/ 4572000 h 4724400"/>
                <a:gd name="connsiteX88" fmla="*/ 160866 w 6987634"/>
                <a:gd name="connsiteY88" fmla="*/ 4656667 h 4724400"/>
                <a:gd name="connsiteX89" fmla="*/ 347133 w 6987634"/>
                <a:gd name="connsiteY89" fmla="*/ 4597400 h 4724400"/>
                <a:gd name="connsiteX90" fmla="*/ 524933 w 6987634"/>
                <a:gd name="connsiteY90" fmla="*/ 4724400 h 4724400"/>
                <a:gd name="connsiteX91" fmla="*/ 567266 w 6987634"/>
                <a:gd name="connsiteY91" fmla="*/ 4563534 h 4724400"/>
                <a:gd name="connsiteX92" fmla="*/ 795866 w 6987634"/>
                <a:gd name="connsiteY92" fmla="*/ 4411134 h 4724400"/>
                <a:gd name="connsiteX93" fmla="*/ 990600 w 6987634"/>
                <a:gd name="connsiteY93" fmla="*/ 4368800 h 4724400"/>
                <a:gd name="connsiteX94" fmla="*/ 1236133 w 6987634"/>
                <a:gd name="connsiteY94" fmla="*/ 4089400 h 4724400"/>
                <a:gd name="connsiteX95" fmla="*/ 1557866 w 6987634"/>
                <a:gd name="connsiteY95" fmla="*/ 3920067 h 4724400"/>
                <a:gd name="connsiteX96" fmla="*/ 1837266 w 6987634"/>
                <a:gd name="connsiteY96" fmla="*/ 3953934 h 4724400"/>
                <a:gd name="connsiteX97" fmla="*/ 2032000 w 6987634"/>
                <a:gd name="connsiteY97" fmla="*/ 4038600 h 4724400"/>
                <a:gd name="connsiteX98" fmla="*/ 2294466 w 6987634"/>
                <a:gd name="connsiteY98" fmla="*/ 4004734 h 4724400"/>
                <a:gd name="connsiteX99" fmla="*/ 2362200 w 6987634"/>
                <a:gd name="connsiteY99" fmla="*/ 3835400 h 4724400"/>
                <a:gd name="connsiteX100" fmla="*/ 2819400 w 6987634"/>
                <a:gd name="connsiteY100" fmla="*/ 3691467 h 4724400"/>
                <a:gd name="connsiteX101" fmla="*/ 3166533 w 6987634"/>
                <a:gd name="connsiteY101" fmla="*/ 3683000 h 4724400"/>
                <a:gd name="connsiteX102" fmla="*/ 3369733 w 6987634"/>
                <a:gd name="connsiteY102" fmla="*/ 3640667 h 4724400"/>
                <a:gd name="connsiteX103" fmla="*/ 3412066 w 6987634"/>
                <a:gd name="connsiteY103" fmla="*/ 3589867 h 4724400"/>
                <a:gd name="connsiteX104" fmla="*/ 3276600 w 6987634"/>
                <a:gd name="connsiteY104" fmla="*/ 3488267 h 4724400"/>
                <a:gd name="connsiteX105" fmla="*/ 3234266 w 6987634"/>
                <a:gd name="connsiteY105" fmla="*/ 3361267 h 4724400"/>
                <a:gd name="connsiteX106" fmla="*/ 3234266 w 6987634"/>
                <a:gd name="connsiteY106" fmla="*/ 3251200 h 4724400"/>
                <a:gd name="connsiteX107" fmla="*/ 3039533 w 6987634"/>
                <a:gd name="connsiteY107" fmla="*/ 3318934 h 4724400"/>
                <a:gd name="connsiteX108" fmla="*/ 2853266 w 6987634"/>
                <a:gd name="connsiteY108" fmla="*/ 3293534 h 4724400"/>
                <a:gd name="connsiteX109" fmla="*/ 2709333 w 6987634"/>
                <a:gd name="connsiteY109" fmla="*/ 3242734 h 4724400"/>
                <a:gd name="connsiteX110" fmla="*/ 2743200 w 6987634"/>
                <a:gd name="connsiteY110" fmla="*/ 3073400 h 4724400"/>
                <a:gd name="connsiteX111" fmla="*/ 2895600 w 6987634"/>
                <a:gd name="connsiteY111" fmla="*/ 2912534 h 4724400"/>
                <a:gd name="connsiteX112" fmla="*/ 3031066 w 6987634"/>
                <a:gd name="connsiteY112" fmla="*/ 2836334 h 4724400"/>
                <a:gd name="connsiteX113" fmla="*/ 3208866 w 6987634"/>
                <a:gd name="connsiteY113" fmla="*/ 2683934 h 4724400"/>
                <a:gd name="connsiteX114" fmla="*/ 3539066 w 6987634"/>
                <a:gd name="connsiteY114" fmla="*/ 2573867 h 4724400"/>
                <a:gd name="connsiteX115" fmla="*/ 4208970 w 6987634"/>
                <a:gd name="connsiteY115" fmla="*/ 2539586 h 4724400"/>
                <a:gd name="connsiteX116" fmla="*/ 4590517 w 6987634"/>
                <a:gd name="connsiteY116" fmla="*/ 2567285 h 4724400"/>
                <a:gd name="connsiteX0" fmla="*/ 4730695 w 6987634"/>
                <a:gd name="connsiteY0" fmla="*/ 2672562 h 4724400"/>
                <a:gd name="connsiteX1" fmla="*/ 4919133 w 6987634"/>
                <a:gd name="connsiteY1" fmla="*/ 2446867 h 4724400"/>
                <a:gd name="connsiteX2" fmla="*/ 5244749 w 6987634"/>
                <a:gd name="connsiteY2" fmla="*/ 2355103 h 4724400"/>
                <a:gd name="connsiteX3" fmla="*/ 5470208 w 6987634"/>
                <a:gd name="connsiteY3" fmla="*/ 2246796 h 4724400"/>
                <a:gd name="connsiteX4" fmla="*/ 5614664 w 6987634"/>
                <a:gd name="connsiteY4" fmla="*/ 2112748 h 4724400"/>
                <a:gd name="connsiteX5" fmla="*/ 6058472 w 6987634"/>
                <a:gd name="connsiteY5" fmla="*/ 1766243 h 4724400"/>
                <a:gd name="connsiteX6" fmla="*/ 6414018 w 6987634"/>
                <a:gd name="connsiteY6" fmla="*/ 1470139 h 4724400"/>
                <a:gd name="connsiteX7" fmla="*/ 6987634 w 6987634"/>
                <a:gd name="connsiteY7" fmla="*/ 1252638 h 4724400"/>
                <a:gd name="connsiteX8" fmla="*/ 6874933 w 6987634"/>
                <a:gd name="connsiteY8" fmla="*/ 922867 h 4724400"/>
                <a:gd name="connsiteX9" fmla="*/ 6919746 w 6987634"/>
                <a:gd name="connsiteY9" fmla="*/ 764067 h 4724400"/>
                <a:gd name="connsiteX10" fmla="*/ 6722378 w 6987634"/>
                <a:gd name="connsiteY10" fmla="*/ 708090 h 4724400"/>
                <a:gd name="connsiteX11" fmla="*/ 5995408 w 6987634"/>
                <a:gd name="connsiteY11" fmla="*/ 848506 h 4724400"/>
                <a:gd name="connsiteX12" fmla="*/ 5731933 w 6987634"/>
                <a:gd name="connsiteY12" fmla="*/ 753534 h 4724400"/>
                <a:gd name="connsiteX13" fmla="*/ 5647266 w 6987634"/>
                <a:gd name="connsiteY13" fmla="*/ 838200 h 4724400"/>
                <a:gd name="connsiteX14" fmla="*/ 5435600 w 6987634"/>
                <a:gd name="connsiteY14" fmla="*/ 685800 h 4724400"/>
                <a:gd name="connsiteX15" fmla="*/ 5257800 w 6987634"/>
                <a:gd name="connsiteY15" fmla="*/ 719667 h 4724400"/>
                <a:gd name="connsiteX16" fmla="*/ 5096933 w 6987634"/>
                <a:gd name="connsiteY16" fmla="*/ 668867 h 4724400"/>
                <a:gd name="connsiteX17" fmla="*/ 4978400 w 6987634"/>
                <a:gd name="connsiteY17" fmla="*/ 482600 h 4724400"/>
                <a:gd name="connsiteX18" fmla="*/ 4910666 w 6987634"/>
                <a:gd name="connsiteY18" fmla="*/ 423334 h 4724400"/>
                <a:gd name="connsiteX19" fmla="*/ 4876800 w 6987634"/>
                <a:gd name="connsiteY19" fmla="*/ 321734 h 4724400"/>
                <a:gd name="connsiteX20" fmla="*/ 4809066 w 6987634"/>
                <a:gd name="connsiteY20" fmla="*/ 414867 h 4724400"/>
                <a:gd name="connsiteX21" fmla="*/ 4699000 w 6987634"/>
                <a:gd name="connsiteY21" fmla="*/ 389467 h 4724400"/>
                <a:gd name="connsiteX22" fmla="*/ 4572000 w 6987634"/>
                <a:gd name="connsiteY22" fmla="*/ 270934 h 4724400"/>
                <a:gd name="connsiteX23" fmla="*/ 4521200 w 6987634"/>
                <a:gd name="connsiteY23" fmla="*/ 160867 h 4724400"/>
                <a:gd name="connsiteX24" fmla="*/ 4182533 w 6987634"/>
                <a:gd name="connsiteY24" fmla="*/ 0 h 4724400"/>
                <a:gd name="connsiteX25" fmla="*/ 4385733 w 6987634"/>
                <a:gd name="connsiteY25" fmla="*/ 482600 h 4724400"/>
                <a:gd name="connsiteX26" fmla="*/ 4106333 w 6987634"/>
                <a:gd name="connsiteY26" fmla="*/ 567267 h 4724400"/>
                <a:gd name="connsiteX27" fmla="*/ 4182533 w 6987634"/>
                <a:gd name="connsiteY27" fmla="*/ 702734 h 4724400"/>
                <a:gd name="connsiteX28" fmla="*/ 4089400 w 6987634"/>
                <a:gd name="connsiteY28" fmla="*/ 762000 h 4724400"/>
                <a:gd name="connsiteX29" fmla="*/ 4148666 w 6987634"/>
                <a:gd name="connsiteY29" fmla="*/ 863600 h 4724400"/>
                <a:gd name="connsiteX30" fmla="*/ 3869266 w 6987634"/>
                <a:gd name="connsiteY30" fmla="*/ 965200 h 4724400"/>
                <a:gd name="connsiteX31" fmla="*/ 3776133 w 6987634"/>
                <a:gd name="connsiteY31" fmla="*/ 711200 h 4724400"/>
                <a:gd name="connsiteX32" fmla="*/ 3259666 w 6987634"/>
                <a:gd name="connsiteY32" fmla="*/ 939800 h 4724400"/>
                <a:gd name="connsiteX33" fmla="*/ 3378200 w 6987634"/>
                <a:gd name="connsiteY33" fmla="*/ 1151467 h 4724400"/>
                <a:gd name="connsiteX34" fmla="*/ 3251200 w 6987634"/>
                <a:gd name="connsiteY34" fmla="*/ 1219200 h 4724400"/>
                <a:gd name="connsiteX35" fmla="*/ 3318933 w 6987634"/>
                <a:gd name="connsiteY35" fmla="*/ 1354667 h 4724400"/>
                <a:gd name="connsiteX36" fmla="*/ 3175000 w 6987634"/>
                <a:gd name="connsiteY36" fmla="*/ 1397000 h 4724400"/>
                <a:gd name="connsiteX37" fmla="*/ 3200400 w 6987634"/>
                <a:gd name="connsiteY37" fmla="*/ 1498600 h 4724400"/>
                <a:gd name="connsiteX38" fmla="*/ 3022600 w 6987634"/>
                <a:gd name="connsiteY38" fmla="*/ 1583267 h 4724400"/>
                <a:gd name="connsiteX39" fmla="*/ 2954866 w 6987634"/>
                <a:gd name="connsiteY39" fmla="*/ 1532467 h 4724400"/>
                <a:gd name="connsiteX40" fmla="*/ 2844800 w 6987634"/>
                <a:gd name="connsiteY40" fmla="*/ 1490134 h 4724400"/>
                <a:gd name="connsiteX41" fmla="*/ 2768600 w 6987634"/>
                <a:gd name="connsiteY41" fmla="*/ 1473200 h 4724400"/>
                <a:gd name="connsiteX42" fmla="*/ 2709333 w 6987634"/>
                <a:gd name="connsiteY42" fmla="*/ 1473200 h 4724400"/>
                <a:gd name="connsiteX43" fmla="*/ 2700866 w 6987634"/>
                <a:gd name="connsiteY43" fmla="*/ 1574800 h 4724400"/>
                <a:gd name="connsiteX44" fmla="*/ 2700866 w 6987634"/>
                <a:gd name="connsiteY44" fmla="*/ 1625600 h 4724400"/>
                <a:gd name="connsiteX45" fmla="*/ 2633133 w 6987634"/>
                <a:gd name="connsiteY45" fmla="*/ 1617134 h 4724400"/>
                <a:gd name="connsiteX46" fmla="*/ 2590800 w 6987634"/>
                <a:gd name="connsiteY46" fmla="*/ 1507067 h 4724400"/>
                <a:gd name="connsiteX47" fmla="*/ 2429933 w 6987634"/>
                <a:gd name="connsiteY47" fmla="*/ 1532467 h 4724400"/>
                <a:gd name="connsiteX48" fmla="*/ 2396066 w 6987634"/>
                <a:gd name="connsiteY48" fmla="*/ 1617134 h 4724400"/>
                <a:gd name="connsiteX49" fmla="*/ 2480733 w 6987634"/>
                <a:gd name="connsiteY49" fmla="*/ 1744134 h 4724400"/>
                <a:gd name="connsiteX50" fmla="*/ 2480733 w 6987634"/>
                <a:gd name="connsiteY50" fmla="*/ 1854200 h 4724400"/>
                <a:gd name="connsiteX51" fmla="*/ 2421466 w 6987634"/>
                <a:gd name="connsiteY51" fmla="*/ 1913467 h 4724400"/>
                <a:gd name="connsiteX52" fmla="*/ 2260600 w 6987634"/>
                <a:gd name="connsiteY52" fmla="*/ 1862667 h 4724400"/>
                <a:gd name="connsiteX53" fmla="*/ 2108200 w 6987634"/>
                <a:gd name="connsiteY53" fmla="*/ 1786467 h 4724400"/>
                <a:gd name="connsiteX54" fmla="*/ 1981200 w 6987634"/>
                <a:gd name="connsiteY54" fmla="*/ 1667934 h 4724400"/>
                <a:gd name="connsiteX55" fmla="*/ 1811866 w 6987634"/>
                <a:gd name="connsiteY55" fmla="*/ 1693334 h 4724400"/>
                <a:gd name="connsiteX56" fmla="*/ 1735666 w 6987634"/>
                <a:gd name="connsiteY56" fmla="*/ 1803400 h 4724400"/>
                <a:gd name="connsiteX57" fmla="*/ 1803400 w 6987634"/>
                <a:gd name="connsiteY57" fmla="*/ 1617134 h 4724400"/>
                <a:gd name="connsiteX58" fmla="*/ 1769533 w 6987634"/>
                <a:gd name="connsiteY58" fmla="*/ 1540934 h 4724400"/>
                <a:gd name="connsiteX59" fmla="*/ 1642533 w 6987634"/>
                <a:gd name="connsiteY59" fmla="*/ 1591734 h 4724400"/>
                <a:gd name="connsiteX60" fmla="*/ 1701800 w 6987634"/>
                <a:gd name="connsiteY60" fmla="*/ 1481667 h 4724400"/>
                <a:gd name="connsiteX61" fmla="*/ 1591733 w 6987634"/>
                <a:gd name="connsiteY61" fmla="*/ 1422400 h 4724400"/>
                <a:gd name="connsiteX62" fmla="*/ 1498600 w 6987634"/>
                <a:gd name="connsiteY62" fmla="*/ 1253067 h 4724400"/>
                <a:gd name="connsiteX63" fmla="*/ 1473200 w 6987634"/>
                <a:gd name="connsiteY63" fmla="*/ 1109134 h 4724400"/>
                <a:gd name="connsiteX64" fmla="*/ 1473200 w 6987634"/>
                <a:gd name="connsiteY64" fmla="*/ 1109134 h 4724400"/>
                <a:gd name="connsiteX65" fmla="*/ 1193800 w 6987634"/>
                <a:gd name="connsiteY65" fmla="*/ 1100667 h 4724400"/>
                <a:gd name="connsiteX66" fmla="*/ 1193800 w 6987634"/>
                <a:gd name="connsiteY66" fmla="*/ 1210734 h 4724400"/>
                <a:gd name="connsiteX67" fmla="*/ 1354666 w 6987634"/>
                <a:gd name="connsiteY67" fmla="*/ 1380067 h 4724400"/>
                <a:gd name="connsiteX68" fmla="*/ 1481666 w 6987634"/>
                <a:gd name="connsiteY68" fmla="*/ 1583267 h 4724400"/>
                <a:gd name="connsiteX69" fmla="*/ 1481666 w 6987634"/>
                <a:gd name="connsiteY69" fmla="*/ 1803400 h 4724400"/>
                <a:gd name="connsiteX70" fmla="*/ 1397000 w 6987634"/>
                <a:gd name="connsiteY70" fmla="*/ 1938867 h 4724400"/>
                <a:gd name="connsiteX71" fmla="*/ 1286933 w 6987634"/>
                <a:gd name="connsiteY71" fmla="*/ 2099734 h 4724400"/>
                <a:gd name="connsiteX72" fmla="*/ 1193800 w 6987634"/>
                <a:gd name="connsiteY72" fmla="*/ 2277534 h 4724400"/>
                <a:gd name="connsiteX73" fmla="*/ 1100666 w 6987634"/>
                <a:gd name="connsiteY73" fmla="*/ 2404534 h 4724400"/>
                <a:gd name="connsiteX74" fmla="*/ 1151466 w 6987634"/>
                <a:gd name="connsiteY74" fmla="*/ 3039534 h 4724400"/>
                <a:gd name="connsiteX75" fmla="*/ 1032933 w 6987634"/>
                <a:gd name="connsiteY75" fmla="*/ 3242734 h 4724400"/>
                <a:gd name="connsiteX76" fmla="*/ 880533 w 6987634"/>
                <a:gd name="connsiteY76" fmla="*/ 3335867 h 4724400"/>
                <a:gd name="connsiteX77" fmla="*/ 838200 w 6987634"/>
                <a:gd name="connsiteY77" fmla="*/ 3420534 h 4724400"/>
                <a:gd name="connsiteX78" fmla="*/ 550333 w 6987634"/>
                <a:gd name="connsiteY78" fmla="*/ 3547534 h 4724400"/>
                <a:gd name="connsiteX79" fmla="*/ 499533 w 6987634"/>
                <a:gd name="connsiteY79" fmla="*/ 3699934 h 4724400"/>
                <a:gd name="connsiteX80" fmla="*/ 499533 w 6987634"/>
                <a:gd name="connsiteY80" fmla="*/ 3852334 h 4724400"/>
                <a:gd name="connsiteX81" fmla="*/ 465666 w 6987634"/>
                <a:gd name="connsiteY81" fmla="*/ 4021667 h 4724400"/>
                <a:gd name="connsiteX82" fmla="*/ 516466 w 6987634"/>
                <a:gd name="connsiteY82" fmla="*/ 4165600 h 4724400"/>
                <a:gd name="connsiteX83" fmla="*/ 541866 w 6987634"/>
                <a:gd name="connsiteY83" fmla="*/ 4292600 h 4724400"/>
                <a:gd name="connsiteX84" fmla="*/ 423333 w 6987634"/>
                <a:gd name="connsiteY84" fmla="*/ 4326467 h 4724400"/>
                <a:gd name="connsiteX85" fmla="*/ 135466 w 6987634"/>
                <a:gd name="connsiteY85" fmla="*/ 4275667 h 4724400"/>
                <a:gd name="connsiteX86" fmla="*/ 25400 w 6987634"/>
                <a:gd name="connsiteY86" fmla="*/ 4267200 h 4724400"/>
                <a:gd name="connsiteX87" fmla="*/ 0 w 6987634"/>
                <a:gd name="connsiteY87" fmla="*/ 4572000 h 4724400"/>
                <a:gd name="connsiteX88" fmla="*/ 160866 w 6987634"/>
                <a:gd name="connsiteY88" fmla="*/ 4656667 h 4724400"/>
                <a:gd name="connsiteX89" fmla="*/ 347133 w 6987634"/>
                <a:gd name="connsiteY89" fmla="*/ 4597400 h 4724400"/>
                <a:gd name="connsiteX90" fmla="*/ 524933 w 6987634"/>
                <a:gd name="connsiteY90" fmla="*/ 4724400 h 4724400"/>
                <a:gd name="connsiteX91" fmla="*/ 567266 w 6987634"/>
                <a:gd name="connsiteY91" fmla="*/ 4563534 h 4724400"/>
                <a:gd name="connsiteX92" fmla="*/ 795866 w 6987634"/>
                <a:gd name="connsiteY92" fmla="*/ 4411134 h 4724400"/>
                <a:gd name="connsiteX93" fmla="*/ 990600 w 6987634"/>
                <a:gd name="connsiteY93" fmla="*/ 4368800 h 4724400"/>
                <a:gd name="connsiteX94" fmla="*/ 1236133 w 6987634"/>
                <a:gd name="connsiteY94" fmla="*/ 4089400 h 4724400"/>
                <a:gd name="connsiteX95" fmla="*/ 1557866 w 6987634"/>
                <a:gd name="connsiteY95" fmla="*/ 3920067 h 4724400"/>
                <a:gd name="connsiteX96" fmla="*/ 1837266 w 6987634"/>
                <a:gd name="connsiteY96" fmla="*/ 3953934 h 4724400"/>
                <a:gd name="connsiteX97" fmla="*/ 2032000 w 6987634"/>
                <a:gd name="connsiteY97" fmla="*/ 4038600 h 4724400"/>
                <a:gd name="connsiteX98" fmla="*/ 2294466 w 6987634"/>
                <a:gd name="connsiteY98" fmla="*/ 4004734 h 4724400"/>
                <a:gd name="connsiteX99" fmla="*/ 2362200 w 6987634"/>
                <a:gd name="connsiteY99" fmla="*/ 3835400 h 4724400"/>
                <a:gd name="connsiteX100" fmla="*/ 2819400 w 6987634"/>
                <a:gd name="connsiteY100" fmla="*/ 3691467 h 4724400"/>
                <a:gd name="connsiteX101" fmla="*/ 3166533 w 6987634"/>
                <a:gd name="connsiteY101" fmla="*/ 3683000 h 4724400"/>
                <a:gd name="connsiteX102" fmla="*/ 3369733 w 6987634"/>
                <a:gd name="connsiteY102" fmla="*/ 3640667 h 4724400"/>
                <a:gd name="connsiteX103" fmla="*/ 3412066 w 6987634"/>
                <a:gd name="connsiteY103" fmla="*/ 3589867 h 4724400"/>
                <a:gd name="connsiteX104" fmla="*/ 3276600 w 6987634"/>
                <a:gd name="connsiteY104" fmla="*/ 3488267 h 4724400"/>
                <a:gd name="connsiteX105" fmla="*/ 3234266 w 6987634"/>
                <a:gd name="connsiteY105" fmla="*/ 3361267 h 4724400"/>
                <a:gd name="connsiteX106" fmla="*/ 3234266 w 6987634"/>
                <a:gd name="connsiteY106" fmla="*/ 3251200 h 4724400"/>
                <a:gd name="connsiteX107" fmla="*/ 3039533 w 6987634"/>
                <a:gd name="connsiteY107" fmla="*/ 3318934 h 4724400"/>
                <a:gd name="connsiteX108" fmla="*/ 2853266 w 6987634"/>
                <a:gd name="connsiteY108" fmla="*/ 3293534 h 4724400"/>
                <a:gd name="connsiteX109" fmla="*/ 2709333 w 6987634"/>
                <a:gd name="connsiteY109" fmla="*/ 3242734 h 4724400"/>
                <a:gd name="connsiteX110" fmla="*/ 2743200 w 6987634"/>
                <a:gd name="connsiteY110" fmla="*/ 3073400 h 4724400"/>
                <a:gd name="connsiteX111" fmla="*/ 2895600 w 6987634"/>
                <a:gd name="connsiteY111" fmla="*/ 2912534 h 4724400"/>
                <a:gd name="connsiteX112" fmla="*/ 3031066 w 6987634"/>
                <a:gd name="connsiteY112" fmla="*/ 2836334 h 4724400"/>
                <a:gd name="connsiteX113" fmla="*/ 3208866 w 6987634"/>
                <a:gd name="connsiteY113" fmla="*/ 2683934 h 4724400"/>
                <a:gd name="connsiteX114" fmla="*/ 3539066 w 6987634"/>
                <a:gd name="connsiteY114" fmla="*/ 2573867 h 4724400"/>
                <a:gd name="connsiteX115" fmla="*/ 4208970 w 6987634"/>
                <a:gd name="connsiteY115" fmla="*/ 2539586 h 4724400"/>
                <a:gd name="connsiteX116" fmla="*/ 4590517 w 6987634"/>
                <a:gd name="connsiteY116" fmla="*/ 2567285 h 4724400"/>
                <a:gd name="connsiteX0" fmla="*/ 4730695 w 6987634"/>
                <a:gd name="connsiteY0" fmla="*/ 2672562 h 4724400"/>
                <a:gd name="connsiteX1" fmla="*/ 4919133 w 6987634"/>
                <a:gd name="connsiteY1" fmla="*/ 2446867 h 4724400"/>
                <a:gd name="connsiteX2" fmla="*/ 5244749 w 6987634"/>
                <a:gd name="connsiteY2" fmla="*/ 2355103 h 4724400"/>
                <a:gd name="connsiteX3" fmla="*/ 5470208 w 6987634"/>
                <a:gd name="connsiteY3" fmla="*/ 2246796 h 4724400"/>
                <a:gd name="connsiteX4" fmla="*/ 5614664 w 6987634"/>
                <a:gd name="connsiteY4" fmla="*/ 2112748 h 4724400"/>
                <a:gd name="connsiteX5" fmla="*/ 6058472 w 6987634"/>
                <a:gd name="connsiteY5" fmla="*/ 1766243 h 4724400"/>
                <a:gd name="connsiteX6" fmla="*/ 6414018 w 6987634"/>
                <a:gd name="connsiteY6" fmla="*/ 1470139 h 4724400"/>
                <a:gd name="connsiteX7" fmla="*/ 6987634 w 6987634"/>
                <a:gd name="connsiteY7" fmla="*/ 1252638 h 4724400"/>
                <a:gd name="connsiteX8" fmla="*/ 6874933 w 6987634"/>
                <a:gd name="connsiteY8" fmla="*/ 922867 h 4724400"/>
                <a:gd name="connsiteX9" fmla="*/ 6919746 w 6987634"/>
                <a:gd name="connsiteY9" fmla="*/ 764067 h 4724400"/>
                <a:gd name="connsiteX10" fmla="*/ 6722378 w 6987634"/>
                <a:gd name="connsiteY10" fmla="*/ 708090 h 4724400"/>
                <a:gd name="connsiteX11" fmla="*/ 5995408 w 6987634"/>
                <a:gd name="connsiteY11" fmla="*/ 848506 h 4724400"/>
                <a:gd name="connsiteX12" fmla="*/ 5791354 w 6987634"/>
                <a:gd name="connsiteY12" fmla="*/ 964769 h 4724400"/>
                <a:gd name="connsiteX13" fmla="*/ 5647266 w 6987634"/>
                <a:gd name="connsiteY13" fmla="*/ 838200 h 4724400"/>
                <a:gd name="connsiteX14" fmla="*/ 5435600 w 6987634"/>
                <a:gd name="connsiteY14" fmla="*/ 685800 h 4724400"/>
                <a:gd name="connsiteX15" fmla="*/ 5257800 w 6987634"/>
                <a:gd name="connsiteY15" fmla="*/ 719667 h 4724400"/>
                <a:gd name="connsiteX16" fmla="*/ 5096933 w 6987634"/>
                <a:gd name="connsiteY16" fmla="*/ 668867 h 4724400"/>
                <a:gd name="connsiteX17" fmla="*/ 4978400 w 6987634"/>
                <a:gd name="connsiteY17" fmla="*/ 482600 h 4724400"/>
                <a:gd name="connsiteX18" fmla="*/ 4910666 w 6987634"/>
                <a:gd name="connsiteY18" fmla="*/ 423334 h 4724400"/>
                <a:gd name="connsiteX19" fmla="*/ 4876800 w 6987634"/>
                <a:gd name="connsiteY19" fmla="*/ 321734 h 4724400"/>
                <a:gd name="connsiteX20" fmla="*/ 4809066 w 6987634"/>
                <a:gd name="connsiteY20" fmla="*/ 414867 h 4724400"/>
                <a:gd name="connsiteX21" fmla="*/ 4699000 w 6987634"/>
                <a:gd name="connsiteY21" fmla="*/ 389467 h 4724400"/>
                <a:gd name="connsiteX22" fmla="*/ 4572000 w 6987634"/>
                <a:gd name="connsiteY22" fmla="*/ 270934 h 4724400"/>
                <a:gd name="connsiteX23" fmla="*/ 4521200 w 6987634"/>
                <a:gd name="connsiteY23" fmla="*/ 160867 h 4724400"/>
                <a:gd name="connsiteX24" fmla="*/ 4182533 w 6987634"/>
                <a:gd name="connsiteY24" fmla="*/ 0 h 4724400"/>
                <a:gd name="connsiteX25" fmla="*/ 4385733 w 6987634"/>
                <a:gd name="connsiteY25" fmla="*/ 482600 h 4724400"/>
                <a:gd name="connsiteX26" fmla="*/ 4106333 w 6987634"/>
                <a:gd name="connsiteY26" fmla="*/ 567267 h 4724400"/>
                <a:gd name="connsiteX27" fmla="*/ 4182533 w 6987634"/>
                <a:gd name="connsiteY27" fmla="*/ 702734 h 4724400"/>
                <a:gd name="connsiteX28" fmla="*/ 4089400 w 6987634"/>
                <a:gd name="connsiteY28" fmla="*/ 762000 h 4724400"/>
                <a:gd name="connsiteX29" fmla="*/ 4148666 w 6987634"/>
                <a:gd name="connsiteY29" fmla="*/ 863600 h 4724400"/>
                <a:gd name="connsiteX30" fmla="*/ 3869266 w 6987634"/>
                <a:gd name="connsiteY30" fmla="*/ 965200 h 4724400"/>
                <a:gd name="connsiteX31" fmla="*/ 3776133 w 6987634"/>
                <a:gd name="connsiteY31" fmla="*/ 711200 h 4724400"/>
                <a:gd name="connsiteX32" fmla="*/ 3259666 w 6987634"/>
                <a:gd name="connsiteY32" fmla="*/ 939800 h 4724400"/>
                <a:gd name="connsiteX33" fmla="*/ 3378200 w 6987634"/>
                <a:gd name="connsiteY33" fmla="*/ 1151467 h 4724400"/>
                <a:gd name="connsiteX34" fmla="*/ 3251200 w 6987634"/>
                <a:gd name="connsiteY34" fmla="*/ 1219200 h 4724400"/>
                <a:gd name="connsiteX35" fmla="*/ 3318933 w 6987634"/>
                <a:gd name="connsiteY35" fmla="*/ 1354667 h 4724400"/>
                <a:gd name="connsiteX36" fmla="*/ 3175000 w 6987634"/>
                <a:gd name="connsiteY36" fmla="*/ 1397000 h 4724400"/>
                <a:gd name="connsiteX37" fmla="*/ 3200400 w 6987634"/>
                <a:gd name="connsiteY37" fmla="*/ 1498600 h 4724400"/>
                <a:gd name="connsiteX38" fmla="*/ 3022600 w 6987634"/>
                <a:gd name="connsiteY38" fmla="*/ 1583267 h 4724400"/>
                <a:gd name="connsiteX39" fmla="*/ 2954866 w 6987634"/>
                <a:gd name="connsiteY39" fmla="*/ 1532467 h 4724400"/>
                <a:gd name="connsiteX40" fmla="*/ 2844800 w 6987634"/>
                <a:gd name="connsiteY40" fmla="*/ 1490134 h 4724400"/>
                <a:gd name="connsiteX41" fmla="*/ 2768600 w 6987634"/>
                <a:gd name="connsiteY41" fmla="*/ 1473200 h 4724400"/>
                <a:gd name="connsiteX42" fmla="*/ 2709333 w 6987634"/>
                <a:gd name="connsiteY42" fmla="*/ 1473200 h 4724400"/>
                <a:gd name="connsiteX43" fmla="*/ 2700866 w 6987634"/>
                <a:gd name="connsiteY43" fmla="*/ 1574800 h 4724400"/>
                <a:gd name="connsiteX44" fmla="*/ 2700866 w 6987634"/>
                <a:gd name="connsiteY44" fmla="*/ 1625600 h 4724400"/>
                <a:gd name="connsiteX45" fmla="*/ 2633133 w 6987634"/>
                <a:gd name="connsiteY45" fmla="*/ 1617134 h 4724400"/>
                <a:gd name="connsiteX46" fmla="*/ 2590800 w 6987634"/>
                <a:gd name="connsiteY46" fmla="*/ 1507067 h 4724400"/>
                <a:gd name="connsiteX47" fmla="*/ 2429933 w 6987634"/>
                <a:gd name="connsiteY47" fmla="*/ 1532467 h 4724400"/>
                <a:gd name="connsiteX48" fmla="*/ 2396066 w 6987634"/>
                <a:gd name="connsiteY48" fmla="*/ 1617134 h 4724400"/>
                <a:gd name="connsiteX49" fmla="*/ 2480733 w 6987634"/>
                <a:gd name="connsiteY49" fmla="*/ 1744134 h 4724400"/>
                <a:gd name="connsiteX50" fmla="*/ 2480733 w 6987634"/>
                <a:gd name="connsiteY50" fmla="*/ 1854200 h 4724400"/>
                <a:gd name="connsiteX51" fmla="*/ 2421466 w 6987634"/>
                <a:gd name="connsiteY51" fmla="*/ 1913467 h 4724400"/>
                <a:gd name="connsiteX52" fmla="*/ 2260600 w 6987634"/>
                <a:gd name="connsiteY52" fmla="*/ 1862667 h 4724400"/>
                <a:gd name="connsiteX53" fmla="*/ 2108200 w 6987634"/>
                <a:gd name="connsiteY53" fmla="*/ 1786467 h 4724400"/>
                <a:gd name="connsiteX54" fmla="*/ 1981200 w 6987634"/>
                <a:gd name="connsiteY54" fmla="*/ 1667934 h 4724400"/>
                <a:gd name="connsiteX55" fmla="*/ 1811866 w 6987634"/>
                <a:gd name="connsiteY55" fmla="*/ 1693334 h 4724400"/>
                <a:gd name="connsiteX56" fmla="*/ 1735666 w 6987634"/>
                <a:gd name="connsiteY56" fmla="*/ 1803400 h 4724400"/>
                <a:gd name="connsiteX57" fmla="*/ 1803400 w 6987634"/>
                <a:gd name="connsiteY57" fmla="*/ 1617134 h 4724400"/>
                <a:gd name="connsiteX58" fmla="*/ 1769533 w 6987634"/>
                <a:gd name="connsiteY58" fmla="*/ 1540934 h 4724400"/>
                <a:gd name="connsiteX59" fmla="*/ 1642533 w 6987634"/>
                <a:gd name="connsiteY59" fmla="*/ 1591734 h 4724400"/>
                <a:gd name="connsiteX60" fmla="*/ 1701800 w 6987634"/>
                <a:gd name="connsiteY60" fmla="*/ 1481667 h 4724400"/>
                <a:gd name="connsiteX61" fmla="*/ 1591733 w 6987634"/>
                <a:gd name="connsiteY61" fmla="*/ 1422400 h 4724400"/>
                <a:gd name="connsiteX62" fmla="*/ 1498600 w 6987634"/>
                <a:gd name="connsiteY62" fmla="*/ 1253067 h 4724400"/>
                <a:gd name="connsiteX63" fmla="*/ 1473200 w 6987634"/>
                <a:gd name="connsiteY63" fmla="*/ 1109134 h 4724400"/>
                <a:gd name="connsiteX64" fmla="*/ 1473200 w 6987634"/>
                <a:gd name="connsiteY64" fmla="*/ 1109134 h 4724400"/>
                <a:gd name="connsiteX65" fmla="*/ 1193800 w 6987634"/>
                <a:gd name="connsiteY65" fmla="*/ 1100667 h 4724400"/>
                <a:gd name="connsiteX66" fmla="*/ 1193800 w 6987634"/>
                <a:gd name="connsiteY66" fmla="*/ 1210734 h 4724400"/>
                <a:gd name="connsiteX67" fmla="*/ 1354666 w 6987634"/>
                <a:gd name="connsiteY67" fmla="*/ 1380067 h 4724400"/>
                <a:gd name="connsiteX68" fmla="*/ 1481666 w 6987634"/>
                <a:gd name="connsiteY68" fmla="*/ 1583267 h 4724400"/>
                <a:gd name="connsiteX69" fmla="*/ 1481666 w 6987634"/>
                <a:gd name="connsiteY69" fmla="*/ 1803400 h 4724400"/>
                <a:gd name="connsiteX70" fmla="*/ 1397000 w 6987634"/>
                <a:gd name="connsiteY70" fmla="*/ 1938867 h 4724400"/>
                <a:gd name="connsiteX71" fmla="*/ 1286933 w 6987634"/>
                <a:gd name="connsiteY71" fmla="*/ 2099734 h 4724400"/>
                <a:gd name="connsiteX72" fmla="*/ 1193800 w 6987634"/>
                <a:gd name="connsiteY72" fmla="*/ 2277534 h 4724400"/>
                <a:gd name="connsiteX73" fmla="*/ 1100666 w 6987634"/>
                <a:gd name="connsiteY73" fmla="*/ 2404534 h 4724400"/>
                <a:gd name="connsiteX74" fmla="*/ 1151466 w 6987634"/>
                <a:gd name="connsiteY74" fmla="*/ 3039534 h 4724400"/>
                <a:gd name="connsiteX75" fmla="*/ 1032933 w 6987634"/>
                <a:gd name="connsiteY75" fmla="*/ 3242734 h 4724400"/>
                <a:gd name="connsiteX76" fmla="*/ 880533 w 6987634"/>
                <a:gd name="connsiteY76" fmla="*/ 3335867 h 4724400"/>
                <a:gd name="connsiteX77" fmla="*/ 838200 w 6987634"/>
                <a:gd name="connsiteY77" fmla="*/ 3420534 h 4724400"/>
                <a:gd name="connsiteX78" fmla="*/ 550333 w 6987634"/>
                <a:gd name="connsiteY78" fmla="*/ 3547534 h 4724400"/>
                <a:gd name="connsiteX79" fmla="*/ 499533 w 6987634"/>
                <a:gd name="connsiteY79" fmla="*/ 3699934 h 4724400"/>
                <a:gd name="connsiteX80" fmla="*/ 499533 w 6987634"/>
                <a:gd name="connsiteY80" fmla="*/ 3852334 h 4724400"/>
                <a:gd name="connsiteX81" fmla="*/ 465666 w 6987634"/>
                <a:gd name="connsiteY81" fmla="*/ 4021667 h 4724400"/>
                <a:gd name="connsiteX82" fmla="*/ 516466 w 6987634"/>
                <a:gd name="connsiteY82" fmla="*/ 4165600 h 4724400"/>
                <a:gd name="connsiteX83" fmla="*/ 541866 w 6987634"/>
                <a:gd name="connsiteY83" fmla="*/ 4292600 h 4724400"/>
                <a:gd name="connsiteX84" fmla="*/ 423333 w 6987634"/>
                <a:gd name="connsiteY84" fmla="*/ 4326467 h 4724400"/>
                <a:gd name="connsiteX85" fmla="*/ 135466 w 6987634"/>
                <a:gd name="connsiteY85" fmla="*/ 4275667 h 4724400"/>
                <a:gd name="connsiteX86" fmla="*/ 25400 w 6987634"/>
                <a:gd name="connsiteY86" fmla="*/ 4267200 h 4724400"/>
                <a:gd name="connsiteX87" fmla="*/ 0 w 6987634"/>
                <a:gd name="connsiteY87" fmla="*/ 4572000 h 4724400"/>
                <a:gd name="connsiteX88" fmla="*/ 160866 w 6987634"/>
                <a:gd name="connsiteY88" fmla="*/ 4656667 h 4724400"/>
                <a:gd name="connsiteX89" fmla="*/ 347133 w 6987634"/>
                <a:gd name="connsiteY89" fmla="*/ 4597400 h 4724400"/>
                <a:gd name="connsiteX90" fmla="*/ 524933 w 6987634"/>
                <a:gd name="connsiteY90" fmla="*/ 4724400 h 4724400"/>
                <a:gd name="connsiteX91" fmla="*/ 567266 w 6987634"/>
                <a:gd name="connsiteY91" fmla="*/ 4563534 h 4724400"/>
                <a:gd name="connsiteX92" fmla="*/ 795866 w 6987634"/>
                <a:gd name="connsiteY92" fmla="*/ 4411134 h 4724400"/>
                <a:gd name="connsiteX93" fmla="*/ 990600 w 6987634"/>
                <a:gd name="connsiteY93" fmla="*/ 4368800 h 4724400"/>
                <a:gd name="connsiteX94" fmla="*/ 1236133 w 6987634"/>
                <a:gd name="connsiteY94" fmla="*/ 4089400 h 4724400"/>
                <a:gd name="connsiteX95" fmla="*/ 1557866 w 6987634"/>
                <a:gd name="connsiteY95" fmla="*/ 3920067 h 4724400"/>
                <a:gd name="connsiteX96" fmla="*/ 1837266 w 6987634"/>
                <a:gd name="connsiteY96" fmla="*/ 3953934 h 4724400"/>
                <a:gd name="connsiteX97" fmla="*/ 2032000 w 6987634"/>
                <a:gd name="connsiteY97" fmla="*/ 4038600 h 4724400"/>
                <a:gd name="connsiteX98" fmla="*/ 2294466 w 6987634"/>
                <a:gd name="connsiteY98" fmla="*/ 4004734 h 4724400"/>
                <a:gd name="connsiteX99" fmla="*/ 2362200 w 6987634"/>
                <a:gd name="connsiteY99" fmla="*/ 3835400 h 4724400"/>
                <a:gd name="connsiteX100" fmla="*/ 2819400 w 6987634"/>
                <a:gd name="connsiteY100" fmla="*/ 3691467 h 4724400"/>
                <a:gd name="connsiteX101" fmla="*/ 3166533 w 6987634"/>
                <a:gd name="connsiteY101" fmla="*/ 3683000 h 4724400"/>
                <a:gd name="connsiteX102" fmla="*/ 3369733 w 6987634"/>
                <a:gd name="connsiteY102" fmla="*/ 3640667 h 4724400"/>
                <a:gd name="connsiteX103" fmla="*/ 3412066 w 6987634"/>
                <a:gd name="connsiteY103" fmla="*/ 3589867 h 4724400"/>
                <a:gd name="connsiteX104" fmla="*/ 3276600 w 6987634"/>
                <a:gd name="connsiteY104" fmla="*/ 3488267 h 4724400"/>
                <a:gd name="connsiteX105" fmla="*/ 3234266 w 6987634"/>
                <a:gd name="connsiteY105" fmla="*/ 3361267 h 4724400"/>
                <a:gd name="connsiteX106" fmla="*/ 3234266 w 6987634"/>
                <a:gd name="connsiteY106" fmla="*/ 3251200 h 4724400"/>
                <a:gd name="connsiteX107" fmla="*/ 3039533 w 6987634"/>
                <a:gd name="connsiteY107" fmla="*/ 3318934 h 4724400"/>
                <a:gd name="connsiteX108" fmla="*/ 2853266 w 6987634"/>
                <a:gd name="connsiteY108" fmla="*/ 3293534 h 4724400"/>
                <a:gd name="connsiteX109" fmla="*/ 2709333 w 6987634"/>
                <a:gd name="connsiteY109" fmla="*/ 3242734 h 4724400"/>
                <a:gd name="connsiteX110" fmla="*/ 2743200 w 6987634"/>
                <a:gd name="connsiteY110" fmla="*/ 3073400 h 4724400"/>
                <a:gd name="connsiteX111" fmla="*/ 2895600 w 6987634"/>
                <a:gd name="connsiteY111" fmla="*/ 2912534 h 4724400"/>
                <a:gd name="connsiteX112" fmla="*/ 3031066 w 6987634"/>
                <a:gd name="connsiteY112" fmla="*/ 2836334 h 4724400"/>
                <a:gd name="connsiteX113" fmla="*/ 3208866 w 6987634"/>
                <a:gd name="connsiteY113" fmla="*/ 2683934 h 4724400"/>
                <a:gd name="connsiteX114" fmla="*/ 3539066 w 6987634"/>
                <a:gd name="connsiteY114" fmla="*/ 2573867 h 4724400"/>
                <a:gd name="connsiteX115" fmla="*/ 4208970 w 6987634"/>
                <a:gd name="connsiteY115" fmla="*/ 2539586 h 4724400"/>
                <a:gd name="connsiteX116" fmla="*/ 4590517 w 6987634"/>
                <a:gd name="connsiteY116" fmla="*/ 2567285 h 4724400"/>
                <a:gd name="connsiteX0" fmla="*/ 4730695 w 6987634"/>
                <a:gd name="connsiteY0" fmla="*/ 2672562 h 4724400"/>
                <a:gd name="connsiteX1" fmla="*/ 4919133 w 6987634"/>
                <a:gd name="connsiteY1" fmla="*/ 2446867 h 4724400"/>
                <a:gd name="connsiteX2" fmla="*/ 5244749 w 6987634"/>
                <a:gd name="connsiteY2" fmla="*/ 2355103 h 4724400"/>
                <a:gd name="connsiteX3" fmla="*/ 5470208 w 6987634"/>
                <a:gd name="connsiteY3" fmla="*/ 2246796 h 4724400"/>
                <a:gd name="connsiteX4" fmla="*/ 5614664 w 6987634"/>
                <a:gd name="connsiteY4" fmla="*/ 2112748 h 4724400"/>
                <a:gd name="connsiteX5" fmla="*/ 6058472 w 6987634"/>
                <a:gd name="connsiteY5" fmla="*/ 1766243 h 4724400"/>
                <a:gd name="connsiteX6" fmla="*/ 6414018 w 6987634"/>
                <a:gd name="connsiteY6" fmla="*/ 1470139 h 4724400"/>
                <a:gd name="connsiteX7" fmla="*/ 6987634 w 6987634"/>
                <a:gd name="connsiteY7" fmla="*/ 1252638 h 4724400"/>
                <a:gd name="connsiteX8" fmla="*/ 6874933 w 6987634"/>
                <a:gd name="connsiteY8" fmla="*/ 922867 h 4724400"/>
                <a:gd name="connsiteX9" fmla="*/ 6919746 w 6987634"/>
                <a:gd name="connsiteY9" fmla="*/ 764067 h 4724400"/>
                <a:gd name="connsiteX10" fmla="*/ 6722378 w 6987634"/>
                <a:gd name="connsiteY10" fmla="*/ 708090 h 4724400"/>
                <a:gd name="connsiteX11" fmla="*/ 5995408 w 6987634"/>
                <a:gd name="connsiteY11" fmla="*/ 848506 h 4724400"/>
                <a:gd name="connsiteX12" fmla="*/ 5791354 w 6987634"/>
                <a:gd name="connsiteY12" fmla="*/ 964769 h 4724400"/>
                <a:gd name="connsiteX13" fmla="*/ 5647266 w 6987634"/>
                <a:gd name="connsiteY13" fmla="*/ 838200 h 4724400"/>
                <a:gd name="connsiteX14" fmla="*/ 5415792 w 6987634"/>
                <a:gd name="connsiteY14" fmla="*/ 890634 h 4724400"/>
                <a:gd name="connsiteX15" fmla="*/ 5257800 w 6987634"/>
                <a:gd name="connsiteY15" fmla="*/ 719667 h 4724400"/>
                <a:gd name="connsiteX16" fmla="*/ 5096933 w 6987634"/>
                <a:gd name="connsiteY16" fmla="*/ 668867 h 4724400"/>
                <a:gd name="connsiteX17" fmla="*/ 4978400 w 6987634"/>
                <a:gd name="connsiteY17" fmla="*/ 482600 h 4724400"/>
                <a:gd name="connsiteX18" fmla="*/ 4910666 w 6987634"/>
                <a:gd name="connsiteY18" fmla="*/ 423334 h 4724400"/>
                <a:gd name="connsiteX19" fmla="*/ 4876800 w 6987634"/>
                <a:gd name="connsiteY19" fmla="*/ 321734 h 4724400"/>
                <a:gd name="connsiteX20" fmla="*/ 4809066 w 6987634"/>
                <a:gd name="connsiteY20" fmla="*/ 414867 h 4724400"/>
                <a:gd name="connsiteX21" fmla="*/ 4699000 w 6987634"/>
                <a:gd name="connsiteY21" fmla="*/ 389467 h 4724400"/>
                <a:gd name="connsiteX22" fmla="*/ 4572000 w 6987634"/>
                <a:gd name="connsiteY22" fmla="*/ 270934 h 4724400"/>
                <a:gd name="connsiteX23" fmla="*/ 4521200 w 6987634"/>
                <a:gd name="connsiteY23" fmla="*/ 160867 h 4724400"/>
                <a:gd name="connsiteX24" fmla="*/ 4182533 w 6987634"/>
                <a:gd name="connsiteY24" fmla="*/ 0 h 4724400"/>
                <a:gd name="connsiteX25" fmla="*/ 4385733 w 6987634"/>
                <a:gd name="connsiteY25" fmla="*/ 482600 h 4724400"/>
                <a:gd name="connsiteX26" fmla="*/ 4106333 w 6987634"/>
                <a:gd name="connsiteY26" fmla="*/ 567267 h 4724400"/>
                <a:gd name="connsiteX27" fmla="*/ 4182533 w 6987634"/>
                <a:gd name="connsiteY27" fmla="*/ 702734 h 4724400"/>
                <a:gd name="connsiteX28" fmla="*/ 4089400 w 6987634"/>
                <a:gd name="connsiteY28" fmla="*/ 762000 h 4724400"/>
                <a:gd name="connsiteX29" fmla="*/ 4148666 w 6987634"/>
                <a:gd name="connsiteY29" fmla="*/ 863600 h 4724400"/>
                <a:gd name="connsiteX30" fmla="*/ 3869266 w 6987634"/>
                <a:gd name="connsiteY30" fmla="*/ 965200 h 4724400"/>
                <a:gd name="connsiteX31" fmla="*/ 3776133 w 6987634"/>
                <a:gd name="connsiteY31" fmla="*/ 711200 h 4724400"/>
                <a:gd name="connsiteX32" fmla="*/ 3259666 w 6987634"/>
                <a:gd name="connsiteY32" fmla="*/ 939800 h 4724400"/>
                <a:gd name="connsiteX33" fmla="*/ 3378200 w 6987634"/>
                <a:gd name="connsiteY33" fmla="*/ 1151467 h 4724400"/>
                <a:gd name="connsiteX34" fmla="*/ 3251200 w 6987634"/>
                <a:gd name="connsiteY34" fmla="*/ 1219200 h 4724400"/>
                <a:gd name="connsiteX35" fmla="*/ 3318933 w 6987634"/>
                <a:gd name="connsiteY35" fmla="*/ 1354667 h 4724400"/>
                <a:gd name="connsiteX36" fmla="*/ 3175000 w 6987634"/>
                <a:gd name="connsiteY36" fmla="*/ 1397000 h 4724400"/>
                <a:gd name="connsiteX37" fmla="*/ 3200400 w 6987634"/>
                <a:gd name="connsiteY37" fmla="*/ 1498600 h 4724400"/>
                <a:gd name="connsiteX38" fmla="*/ 3022600 w 6987634"/>
                <a:gd name="connsiteY38" fmla="*/ 1583267 h 4724400"/>
                <a:gd name="connsiteX39" fmla="*/ 2954866 w 6987634"/>
                <a:gd name="connsiteY39" fmla="*/ 1532467 h 4724400"/>
                <a:gd name="connsiteX40" fmla="*/ 2844800 w 6987634"/>
                <a:gd name="connsiteY40" fmla="*/ 1490134 h 4724400"/>
                <a:gd name="connsiteX41" fmla="*/ 2768600 w 6987634"/>
                <a:gd name="connsiteY41" fmla="*/ 1473200 h 4724400"/>
                <a:gd name="connsiteX42" fmla="*/ 2709333 w 6987634"/>
                <a:gd name="connsiteY42" fmla="*/ 1473200 h 4724400"/>
                <a:gd name="connsiteX43" fmla="*/ 2700866 w 6987634"/>
                <a:gd name="connsiteY43" fmla="*/ 1574800 h 4724400"/>
                <a:gd name="connsiteX44" fmla="*/ 2700866 w 6987634"/>
                <a:gd name="connsiteY44" fmla="*/ 1625600 h 4724400"/>
                <a:gd name="connsiteX45" fmla="*/ 2633133 w 6987634"/>
                <a:gd name="connsiteY45" fmla="*/ 1617134 h 4724400"/>
                <a:gd name="connsiteX46" fmla="*/ 2590800 w 6987634"/>
                <a:gd name="connsiteY46" fmla="*/ 1507067 h 4724400"/>
                <a:gd name="connsiteX47" fmla="*/ 2429933 w 6987634"/>
                <a:gd name="connsiteY47" fmla="*/ 1532467 h 4724400"/>
                <a:gd name="connsiteX48" fmla="*/ 2396066 w 6987634"/>
                <a:gd name="connsiteY48" fmla="*/ 1617134 h 4724400"/>
                <a:gd name="connsiteX49" fmla="*/ 2480733 w 6987634"/>
                <a:gd name="connsiteY49" fmla="*/ 1744134 h 4724400"/>
                <a:gd name="connsiteX50" fmla="*/ 2480733 w 6987634"/>
                <a:gd name="connsiteY50" fmla="*/ 1854200 h 4724400"/>
                <a:gd name="connsiteX51" fmla="*/ 2421466 w 6987634"/>
                <a:gd name="connsiteY51" fmla="*/ 1913467 h 4724400"/>
                <a:gd name="connsiteX52" fmla="*/ 2260600 w 6987634"/>
                <a:gd name="connsiteY52" fmla="*/ 1862667 h 4724400"/>
                <a:gd name="connsiteX53" fmla="*/ 2108200 w 6987634"/>
                <a:gd name="connsiteY53" fmla="*/ 1786467 h 4724400"/>
                <a:gd name="connsiteX54" fmla="*/ 1981200 w 6987634"/>
                <a:gd name="connsiteY54" fmla="*/ 1667934 h 4724400"/>
                <a:gd name="connsiteX55" fmla="*/ 1811866 w 6987634"/>
                <a:gd name="connsiteY55" fmla="*/ 1693334 h 4724400"/>
                <a:gd name="connsiteX56" fmla="*/ 1735666 w 6987634"/>
                <a:gd name="connsiteY56" fmla="*/ 1803400 h 4724400"/>
                <a:gd name="connsiteX57" fmla="*/ 1803400 w 6987634"/>
                <a:gd name="connsiteY57" fmla="*/ 1617134 h 4724400"/>
                <a:gd name="connsiteX58" fmla="*/ 1769533 w 6987634"/>
                <a:gd name="connsiteY58" fmla="*/ 1540934 h 4724400"/>
                <a:gd name="connsiteX59" fmla="*/ 1642533 w 6987634"/>
                <a:gd name="connsiteY59" fmla="*/ 1591734 h 4724400"/>
                <a:gd name="connsiteX60" fmla="*/ 1701800 w 6987634"/>
                <a:gd name="connsiteY60" fmla="*/ 1481667 h 4724400"/>
                <a:gd name="connsiteX61" fmla="*/ 1591733 w 6987634"/>
                <a:gd name="connsiteY61" fmla="*/ 1422400 h 4724400"/>
                <a:gd name="connsiteX62" fmla="*/ 1498600 w 6987634"/>
                <a:gd name="connsiteY62" fmla="*/ 1253067 h 4724400"/>
                <a:gd name="connsiteX63" fmla="*/ 1473200 w 6987634"/>
                <a:gd name="connsiteY63" fmla="*/ 1109134 h 4724400"/>
                <a:gd name="connsiteX64" fmla="*/ 1473200 w 6987634"/>
                <a:gd name="connsiteY64" fmla="*/ 1109134 h 4724400"/>
                <a:gd name="connsiteX65" fmla="*/ 1193800 w 6987634"/>
                <a:gd name="connsiteY65" fmla="*/ 1100667 h 4724400"/>
                <a:gd name="connsiteX66" fmla="*/ 1193800 w 6987634"/>
                <a:gd name="connsiteY66" fmla="*/ 1210734 h 4724400"/>
                <a:gd name="connsiteX67" fmla="*/ 1354666 w 6987634"/>
                <a:gd name="connsiteY67" fmla="*/ 1380067 h 4724400"/>
                <a:gd name="connsiteX68" fmla="*/ 1481666 w 6987634"/>
                <a:gd name="connsiteY68" fmla="*/ 1583267 h 4724400"/>
                <a:gd name="connsiteX69" fmla="*/ 1481666 w 6987634"/>
                <a:gd name="connsiteY69" fmla="*/ 1803400 h 4724400"/>
                <a:gd name="connsiteX70" fmla="*/ 1397000 w 6987634"/>
                <a:gd name="connsiteY70" fmla="*/ 1938867 h 4724400"/>
                <a:gd name="connsiteX71" fmla="*/ 1286933 w 6987634"/>
                <a:gd name="connsiteY71" fmla="*/ 2099734 h 4724400"/>
                <a:gd name="connsiteX72" fmla="*/ 1193800 w 6987634"/>
                <a:gd name="connsiteY72" fmla="*/ 2277534 h 4724400"/>
                <a:gd name="connsiteX73" fmla="*/ 1100666 w 6987634"/>
                <a:gd name="connsiteY73" fmla="*/ 2404534 h 4724400"/>
                <a:gd name="connsiteX74" fmla="*/ 1151466 w 6987634"/>
                <a:gd name="connsiteY74" fmla="*/ 3039534 h 4724400"/>
                <a:gd name="connsiteX75" fmla="*/ 1032933 w 6987634"/>
                <a:gd name="connsiteY75" fmla="*/ 3242734 h 4724400"/>
                <a:gd name="connsiteX76" fmla="*/ 880533 w 6987634"/>
                <a:gd name="connsiteY76" fmla="*/ 3335867 h 4724400"/>
                <a:gd name="connsiteX77" fmla="*/ 838200 w 6987634"/>
                <a:gd name="connsiteY77" fmla="*/ 3420534 h 4724400"/>
                <a:gd name="connsiteX78" fmla="*/ 550333 w 6987634"/>
                <a:gd name="connsiteY78" fmla="*/ 3547534 h 4724400"/>
                <a:gd name="connsiteX79" fmla="*/ 499533 w 6987634"/>
                <a:gd name="connsiteY79" fmla="*/ 3699934 h 4724400"/>
                <a:gd name="connsiteX80" fmla="*/ 499533 w 6987634"/>
                <a:gd name="connsiteY80" fmla="*/ 3852334 h 4724400"/>
                <a:gd name="connsiteX81" fmla="*/ 465666 w 6987634"/>
                <a:gd name="connsiteY81" fmla="*/ 4021667 h 4724400"/>
                <a:gd name="connsiteX82" fmla="*/ 516466 w 6987634"/>
                <a:gd name="connsiteY82" fmla="*/ 4165600 h 4724400"/>
                <a:gd name="connsiteX83" fmla="*/ 541866 w 6987634"/>
                <a:gd name="connsiteY83" fmla="*/ 4292600 h 4724400"/>
                <a:gd name="connsiteX84" fmla="*/ 423333 w 6987634"/>
                <a:gd name="connsiteY84" fmla="*/ 4326467 h 4724400"/>
                <a:gd name="connsiteX85" fmla="*/ 135466 w 6987634"/>
                <a:gd name="connsiteY85" fmla="*/ 4275667 h 4724400"/>
                <a:gd name="connsiteX86" fmla="*/ 25400 w 6987634"/>
                <a:gd name="connsiteY86" fmla="*/ 4267200 h 4724400"/>
                <a:gd name="connsiteX87" fmla="*/ 0 w 6987634"/>
                <a:gd name="connsiteY87" fmla="*/ 4572000 h 4724400"/>
                <a:gd name="connsiteX88" fmla="*/ 160866 w 6987634"/>
                <a:gd name="connsiteY88" fmla="*/ 4656667 h 4724400"/>
                <a:gd name="connsiteX89" fmla="*/ 347133 w 6987634"/>
                <a:gd name="connsiteY89" fmla="*/ 4597400 h 4724400"/>
                <a:gd name="connsiteX90" fmla="*/ 524933 w 6987634"/>
                <a:gd name="connsiteY90" fmla="*/ 4724400 h 4724400"/>
                <a:gd name="connsiteX91" fmla="*/ 567266 w 6987634"/>
                <a:gd name="connsiteY91" fmla="*/ 4563534 h 4724400"/>
                <a:gd name="connsiteX92" fmla="*/ 795866 w 6987634"/>
                <a:gd name="connsiteY92" fmla="*/ 4411134 h 4724400"/>
                <a:gd name="connsiteX93" fmla="*/ 990600 w 6987634"/>
                <a:gd name="connsiteY93" fmla="*/ 4368800 h 4724400"/>
                <a:gd name="connsiteX94" fmla="*/ 1236133 w 6987634"/>
                <a:gd name="connsiteY94" fmla="*/ 4089400 h 4724400"/>
                <a:gd name="connsiteX95" fmla="*/ 1557866 w 6987634"/>
                <a:gd name="connsiteY95" fmla="*/ 3920067 h 4724400"/>
                <a:gd name="connsiteX96" fmla="*/ 1837266 w 6987634"/>
                <a:gd name="connsiteY96" fmla="*/ 3953934 h 4724400"/>
                <a:gd name="connsiteX97" fmla="*/ 2032000 w 6987634"/>
                <a:gd name="connsiteY97" fmla="*/ 4038600 h 4724400"/>
                <a:gd name="connsiteX98" fmla="*/ 2294466 w 6987634"/>
                <a:gd name="connsiteY98" fmla="*/ 4004734 h 4724400"/>
                <a:gd name="connsiteX99" fmla="*/ 2362200 w 6987634"/>
                <a:gd name="connsiteY99" fmla="*/ 3835400 h 4724400"/>
                <a:gd name="connsiteX100" fmla="*/ 2819400 w 6987634"/>
                <a:gd name="connsiteY100" fmla="*/ 3691467 h 4724400"/>
                <a:gd name="connsiteX101" fmla="*/ 3166533 w 6987634"/>
                <a:gd name="connsiteY101" fmla="*/ 3683000 h 4724400"/>
                <a:gd name="connsiteX102" fmla="*/ 3369733 w 6987634"/>
                <a:gd name="connsiteY102" fmla="*/ 3640667 h 4724400"/>
                <a:gd name="connsiteX103" fmla="*/ 3412066 w 6987634"/>
                <a:gd name="connsiteY103" fmla="*/ 3589867 h 4724400"/>
                <a:gd name="connsiteX104" fmla="*/ 3276600 w 6987634"/>
                <a:gd name="connsiteY104" fmla="*/ 3488267 h 4724400"/>
                <a:gd name="connsiteX105" fmla="*/ 3234266 w 6987634"/>
                <a:gd name="connsiteY105" fmla="*/ 3361267 h 4724400"/>
                <a:gd name="connsiteX106" fmla="*/ 3234266 w 6987634"/>
                <a:gd name="connsiteY106" fmla="*/ 3251200 h 4724400"/>
                <a:gd name="connsiteX107" fmla="*/ 3039533 w 6987634"/>
                <a:gd name="connsiteY107" fmla="*/ 3318934 h 4724400"/>
                <a:gd name="connsiteX108" fmla="*/ 2853266 w 6987634"/>
                <a:gd name="connsiteY108" fmla="*/ 3293534 h 4724400"/>
                <a:gd name="connsiteX109" fmla="*/ 2709333 w 6987634"/>
                <a:gd name="connsiteY109" fmla="*/ 3242734 h 4724400"/>
                <a:gd name="connsiteX110" fmla="*/ 2743200 w 6987634"/>
                <a:gd name="connsiteY110" fmla="*/ 3073400 h 4724400"/>
                <a:gd name="connsiteX111" fmla="*/ 2895600 w 6987634"/>
                <a:gd name="connsiteY111" fmla="*/ 2912534 h 4724400"/>
                <a:gd name="connsiteX112" fmla="*/ 3031066 w 6987634"/>
                <a:gd name="connsiteY112" fmla="*/ 2836334 h 4724400"/>
                <a:gd name="connsiteX113" fmla="*/ 3208866 w 6987634"/>
                <a:gd name="connsiteY113" fmla="*/ 2683934 h 4724400"/>
                <a:gd name="connsiteX114" fmla="*/ 3539066 w 6987634"/>
                <a:gd name="connsiteY114" fmla="*/ 2573867 h 4724400"/>
                <a:gd name="connsiteX115" fmla="*/ 4208970 w 6987634"/>
                <a:gd name="connsiteY115" fmla="*/ 2539586 h 4724400"/>
                <a:gd name="connsiteX116" fmla="*/ 4590517 w 6987634"/>
                <a:gd name="connsiteY116" fmla="*/ 2567285 h 4724400"/>
                <a:gd name="connsiteX0" fmla="*/ 4730695 w 6987634"/>
                <a:gd name="connsiteY0" fmla="*/ 2672562 h 4724400"/>
                <a:gd name="connsiteX1" fmla="*/ 4919133 w 6987634"/>
                <a:gd name="connsiteY1" fmla="*/ 2446867 h 4724400"/>
                <a:gd name="connsiteX2" fmla="*/ 5244749 w 6987634"/>
                <a:gd name="connsiteY2" fmla="*/ 2355103 h 4724400"/>
                <a:gd name="connsiteX3" fmla="*/ 5470208 w 6987634"/>
                <a:gd name="connsiteY3" fmla="*/ 2246796 h 4724400"/>
                <a:gd name="connsiteX4" fmla="*/ 5614664 w 6987634"/>
                <a:gd name="connsiteY4" fmla="*/ 2112748 h 4724400"/>
                <a:gd name="connsiteX5" fmla="*/ 6058472 w 6987634"/>
                <a:gd name="connsiteY5" fmla="*/ 1766243 h 4724400"/>
                <a:gd name="connsiteX6" fmla="*/ 6414018 w 6987634"/>
                <a:gd name="connsiteY6" fmla="*/ 1470139 h 4724400"/>
                <a:gd name="connsiteX7" fmla="*/ 6987634 w 6987634"/>
                <a:gd name="connsiteY7" fmla="*/ 1252638 h 4724400"/>
                <a:gd name="connsiteX8" fmla="*/ 6874933 w 6987634"/>
                <a:gd name="connsiteY8" fmla="*/ 922867 h 4724400"/>
                <a:gd name="connsiteX9" fmla="*/ 6919746 w 6987634"/>
                <a:gd name="connsiteY9" fmla="*/ 764067 h 4724400"/>
                <a:gd name="connsiteX10" fmla="*/ 6722378 w 6987634"/>
                <a:gd name="connsiteY10" fmla="*/ 708090 h 4724400"/>
                <a:gd name="connsiteX11" fmla="*/ 5995408 w 6987634"/>
                <a:gd name="connsiteY11" fmla="*/ 848506 h 4724400"/>
                <a:gd name="connsiteX12" fmla="*/ 5791354 w 6987634"/>
                <a:gd name="connsiteY12" fmla="*/ 964769 h 4724400"/>
                <a:gd name="connsiteX13" fmla="*/ 5647266 w 6987634"/>
                <a:gd name="connsiteY13" fmla="*/ 838200 h 4724400"/>
                <a:gd name="connsiteX14" fmla="*/ 5415792 w 6987634"/>
                <a:gd name="connsiteY14" fmla="*/ 890634 h 4724400"/>
                <a:gd name="connsiteX15" fmla="*/ 5238333 w 6987634"/>
                <a:gd name="connsiteY15" fmla="*/ 800534 h 4724400"/>
                <a:gd name="connsiteX16" fmla="*/ 5257800 w 6987634"/>
                <a:gd name="connsiteY16" fmla="*/ 719667 h 4724400"/>
                <a:gd name="connsiteX17" fmla="*/ 5096933 w 6987634"/>
                <a:gd name="connsiteY17" fmla="*/ 668867 h 4724400"/>
                <a:gd name="connsiteX18" fmla="*/ 4978400 w 6987634"/>
                <a:gd name="connsiteY18" fmla="*/ 482600 h 4724400"/>
                <a:gd name="connsiteX19" fmla="*/ 4910666 w 6987634"/>
                <a:gd name="connsiteY19" fmla="*/ 423334 h 4724400"/>
                <a:gd name="connsiteX20" fmla="*/ 4876800 w 6987634"/>
                <a:gd name="connsiteY20" fmla="*/ 321734 h 4724400"/>
                <a:gd name="connsiteX21" fmla="*/ 4809066 w 6987634"/>
                <a:gd name="connsiteY21" fmla="*/ 414867 h 4724400"/>
                <a:gd name="connsiteX22" fmla="*/ 4699000 w 6987634"/>
                <a:gd name="connsiteY22" fmla="*/ 389467 h 4724400"/>
                <a:gd name="connsiteX23" fmla="*/ 4572000 w 6987634"/>
                <a:gd name="connsiteY23" fmla="*/ 270934 h 4724400"/>
                <a:gd name="connsiteX24" fmla="*/ 4521200 w 6987634"/>
                <a:gd name="connsiteY24" fmla="*/ 160867 h 4724400"/>
                <a:gd name="connsiteX25" fmla="*/ 4182533 w 6987634"/>
                <a:gd name="connsiteY25" fmla="*/ 0 h 4724400"/>
                <a:gd name="connsiteX26" fmla="*/ 4385733 w 6987634"/>
                <a:gd name="connsiteY26" fmla="*/ 482600 h 4724400"/>
                <a:gd name="connsiteX27" fmla="*/ 4106333 w 6987634"/>
                <a:gd name="connsiteY27" fmla="*/ 567267 h 4724400"/>
                <a:gd name="connsiteX28" fmla="*/ 4182533 w 6987634"/>
                <a:gd name="connsiteY28" fmla="*/ 702734 h 4724400"/>
                <a:gd name="connsiteX29" fmla="*/ 4089400 w 6987634"/>
                <a:gd name="connsiteY29" fmla="*/ 762000 h 4724400"/>
                <a:gd name="connsiteX30" fmla="*/ 4148666 w 6987634"/>
                <a:gd name="connsiteY30" fmla="*/ 863600 h 4724400"/>
                <a:gd name="connsiteX31" fmla="*/ 3869266 w 6987634"/>
                <a:gd name="connsiteY31" fmla="*/ 965200 h 4724400"/>
                <a:gd name="connsiteX32" fmla="*/ 3776133 w 6987634"/>
                <a:gd name="connsiteY32" fmla="*/ 711200 h 4724400"/>
                <a:gd name="connsiteX33" fmla="*/ 3259666 w 6987634"/>
                <a:gd name="connsiteY33" fmla="*/ 939800 h 4724400"/>
                <a:gd name="connsiteX34" fmla="*/ 3378200 w 6987634"/>
                <a:gd name="connsiteY34" fmla="*/ 1151467 h 4724400"/>
                <a:gd name="connsiteX35" fmla="*/ 3251200 w 6987634"/>
                <a:gd name="connsiteY35" fmla="*/ 1219200 h 4724400"/>
                <a:gd name="connsiteX36" fmla="*/ 3318933 w 6987634"/>
                <a:gd name="connsiteY36" fmla="*/ 1354667 h 4724400"/>
                <a:gd name="connsiteX37" fmla="*/ 3175000 w 6987634"/>
                <a:gd name="connsiteY37" fmla="*/ 1397000 h 4724400"/>
                <a:gd name="connsiteX38" fmla="*/ 3200400 w 6987634"/>
                <a:gd name="connsiteY38" fmla="*/ 1498600 h 4724400"/>
                <a:gd name="connsiteX39" fmla="*/ 3022600 w 6987634"/>
                <a:gd name="connsiteY39" fmla="*/ 1583267 h 4724400"/>
                <a:gd name="connsiteX40" fmla="*/ 2954866 w 6987634"/>
                <a:gd name="connsiteY40" fmla="*/ 1532467 h 4724400"/>
                <a:gd name="connsiteX41" fmla="*/ 2844800 w 6987634"/>
                <a:gd name="connsiteY41" fmla="*/ 1490134 h 4724400"/>
                <a:gd name="connsiteX42" fmla="*/ 2768600 w 6987634"/>
                <a:gd name="connsiteY42" fmla="*/ 1473200 h 4724400"/>
                <a:gd name="connsiteX43" fmla="*/ 2709333 w 6987634"/>
                <a:gd name="connsiteY43" fmla="*/ 1473200 h 4724400"/>
                <a:gd name="connsiteX44" fmla="*/ 2700866 w 6987634"/>
                <a:gd name="connsiteY44" fmla="*/ 1574800 h 4724400"/>
                <a:gd name="connsiteX45" fmla="*/ 2700866 w 6987634"/>
                <a:gd name="connsiteY45" fmla="*/ 1625600 h 4724400"/>
                <a:gd name="connsiteX46" fmla="*/ 2633133 w 6987634"/>
                <a:gd name="connsiteY46" fmla="*/ 1617134 h 4724400"/>
                <a:gd name="connsiteX47" fmla="*/ 2590800 w 6987634"/>
                <a:gd name="connsiteY47" fmla="*/ 1507067 h 4724400"/>
                <a:gd name="connsiteX48" fmla="*/ 2429933 w 6987634"/>
                <a:gd name="connsiteY48" fmla="*/ 1532467 h 4724400"/>
                <a:gd name="connsiteX49" fmla="*/ 2396066 w 6987634"/>
                <a:gd name="connsiteY49" fmla="*/ 1617134 h 4724400"/>
                <a:gd name="connsiteX50" fmla="*/ 2480733 w 6987634"/>
                <a:gd name="connsiteY50" fmla="*/ 1744134 h 4724400"/>
                <a:gd name="connsiteX51" fmla="*/ 2480733 w 6987634"/>
                <a:gd name="connsiteY51" fmla="*/ 1854200 h 4724400"/>
                <a:gd name="connsiteX52" fmla="*/ 2421466 w 6987634"/>
                <a:gd name="connsiteY52" fmla="*/ 1913467 h 4724400"/>
                <a:gd name="connsiteX53" fmla="*/ 2260600 w 6987634"/>
                <a:gd name="connsiteY53" fmla="*/ 1862667 h 4724400"/>
                <a:gd name="connsiteX54" fmla="*/ 2108200 w 6987634"/>
                <a:gd name="connsiteY54" fmla="*/ 1786467 h 4724400"/>
                <a:gd name="connsiteX55" fmla="*/ 1981200 w 6987634"/>
                <a:gd name="connsiteY55" fmla="*/ 1667934 h 4724400"/>
                <a:gd name="connsiteX56" fmla="*/ 1811866 w 6987634"/>
                <a:gd name="connsiteY56" fmla="*/ 1693334 h 4724400"/>
                <a:gd name="connsiteX57" fmla="*/ 1735666 w 6987634"/>
                <a:gd name="connsiteY57" fmla="*/ 1803400 h 4724400"/>
                <a:gd name="connsiteX58" fmla="*/ 1803400 w 6987634"/>
                <a:gd name="connsiteY58" fmla="*/ 1617134 h 4724400"/>
                <a:gd name="connsiteX59" fmla="*/ 1769533 w 6987634"/>
                <a:gd name="connsiteY59" fmla="*/ 1540934 h 4724400"/>
                <a:gd name="connsiteX60" fmla="*/ 1642533 w 6987634"/>
                <a:gd name="connsiteY60" fmla="*/ 1591734 h 4724400"/>
                <a:gd name="connsiteX61" fmla="*/ 1701800 w 6987634"/>
                <a:gd name="connsiteY61" fmla="*/ 1481667 h 4724400"/>
                <a:gd name="connsiteX62" fmla="*/ 1591733 w 6987634"/>
                <a:gd name="connsiteY62" fmla="*/ 1422400 h 4724400"/>
                <a:gd name="connsiteX63" fmla="*/ 1498600 w 6987634"/>
                <a:gd name="connsiteY63" fmla="*/ 1253067 h 4724400"/>
                <a:gd name="connsiteX64" fmla="*/ 1473200 w 6987634"/>
                <a:gd name="connsiteY64" fmla="*/ 1109134 h 4724400"/>
                <a:gd name="connsiteX65" fmla="*/ 1473200 w 6987634"/>
                <a:gd name="connsiteY65" fmla="*/ 1109134 h 4724400"/>
                <a:gd name="connsiteX66" fmla="*/ 1193800 w 6987634"/>
                <a:gd name="connsiteY66" fmla="*/ 1100667 h 4724400"/>
                <a:gd name="connsiteX67" fmla="*/ 1193800 w 6987634"/>
                <a:gd name="connsiteY67" fmla="*/ 1210734 h 4724400"/>
                <a:gd name="connsiteX68" fmla="*/ 1354666 w 6987634"/>
                <a:gd name="connsiteY68" fmla="*/ 1380067 h 4724400"/>
                <a:gd name="connsiteX69" fmla="*/ 1481666 w 6987634"/>
                <a:gd name="connsiteY69" fmla="*/ 1583267 h 4724400"/>
                <a:gd name="connsiteX70" fmla="*/ 1481666 w 6987634"/>
                <a:gd name="connsiteY70" fmla="*/ 1803400 h 4724400"/>
                <a:gd name="connsiteX71" fmla="*/ 1397000 w 6987634"/>
                <a:gd name="connsiteY71" fmla="*/ 1938867 h 4724400"/>
                <a:gd name="connsiteX72" fmla="*/ 1286933 w 6987634"/>
                <a:gd name="connsiteY72" fmla="*/ 2099734 h 4724400"/>
                <a:gd name="connsiteX73" fmla="*/ 1193800 w 6987634"/>
                <a:gd name="connsiteY73" fmla="*/ 2277534 h 4724400"/>
                <a:gd name="connsiteX74" fmla="*/ 1100666 w 6987634"/>
                <a:gd name="connsiteY74" fmla="*/ 2404534 h 4724400"/>
                <a:gd name="connsiteX75" fmla="*/ 1151466 w 6987634"/>
                <a:gd name="connsiteY75" fmla="*/ 3039534 h 4724400"/>
                <a:gd name="connsiteX76" fmla="*/ 1032933 w 6987634"/>
                <a:gd name="connsiteY76" fmla="*/ 3242734 h 4724400"/>
                <a:gd name="connsiteX77" fmla="*/ 880533 w 6987634"/>
                <a:gd name="connsiteY77" fmla="*/ 3335867 h 4724400"/>
                <a:gd name="connsiteX78" fmla="*/ 838200 w 6987634"/>
                <a:gd name="connsiteY78" fmla="*/ 3420534 h 4724400"/>
                <a:gd name="connsiteX79" fmla="*/ 550333 w 6987634"/>
                <a:gd name="connsiteY79" fmla="*/ 3547534 h 4724400"/>
                <a:gd name="connsiteX80" fmla="*/ 499533 w 6987634"/>
                <a:gd name="connsiteY80" fmla="*/ 3699934 h 4724400"/>
                <a:gd name="connsiteX81" fmla="*/ 499533 w 6987634"/>
                <a:gd name="connsiteY81" fmla="*/ 3852334 h 4724400"/>
                <a:gd name="connsiteX82" fmla="*/ 465666 w 6987634"/>
                <a:gd name="connsiteY82" fmla="*/ 4021667 h 4724400"/>
                <a:gd name="connsiteX83" fmla="*/ 516466 w 6987634"/>
                <a:gd name="connsiteY83" fmla="*/ 4165600 h 4724400"/>
                <a:gd name="connsiteX84" fmla="*/ 541866 w 6987634"/>
                <a:gd name="connsiteY84" fmla="*/ 4292600 h 4724400"/>
                <a:gd name="connsiteX85" fmla="*/ 423333 w 6987634"/>
                <a:gd name="connsiteY85" fmla="*/ 4326467 h 4724400"/>
                <a:gd name="connsiteX86" fmla="*/ 135466 w 6987634"/>
                <a:gd name="connsiteY86" fmla="*/ 4275667 h 4724400"/>
                <a:gd name="connsiteX87" fmla="*/ 25400 w 6987634"/>
                <a:gd name="connsiteY87" fmla="*/ 4267200 h 4724400"/>
                <a:gd name="connsiteX88" fmla="*/ 0 w 6987634"/>
                <a:gd name="connsiteY88" fmla="*/ 4572000 h 4724400"/>
                <a:gd name="connsiteX89" fmla="*/ 160866 w 6987634"/>
                <a:gd name="connsiteY89" fmla="*/ 4656667 h 4724400"/>
                <a:gd name="connsiteX90" fmla="*/ 347133 w 6987634"/>
                <a:gd name="connsiteY90" fmla="*/ 4597400 h 4724400"/>
                <a:gd name="connsiteX91" fmla="*/ 524933 w 6987634"/>
                <a:gd name="connsiteY91" fmla="*/ 4724400 h 4724400"/>
                <a:gd name="connsiteX92" fmla="*/ 567266 w 6987634"/>
                <a:gd name="connsiteY92" fmla="*/ 4563534 h 4724400"/>
                <a:gd name="connsiteX93" fmla="*/ 795866 w 6987634"/>
                <a:gd name="connsiteY93" fmla="*/ 4411134 h 4724400"/>
                <a:gd name="connsiteX94" fmla="*/ 990600 w 6987634"/>
                <a:gd name="connsiteY94" fmla="*/ 4368800 h 4724400"/>
                <a:gd name="connsiteX95" fmla="*/ 1236133 w 6987634"/>
                <a:gd name="connsiteY95" fmla="*/ 4089400 h 4724400"/>
                <a:gd name="connsiteX96" fmla="*/ 1557866 w 6987634"/>
                <a:gd name="connsiteY96" fmla="*/ 3920067 h 4724400"/>
                <a:gd name="connsiteX97" fmla="*/ 1837266 w 6987634"/>
                <a:gd name="connsiteY97" fmla="*/ 3953934 h 4724400"/>
                <a:gd name="connsiteX98" fmla="*/ 2032000 w 6987634"/>
                <a:gd name="connsiteY98" fmla="*/ 4038600 h 4724400"/>
                <a:gd name="connsiteX99" fmla="*/ 2294466 w 6987634"/>
                <a:gd name="connsiteY99" fmla="*/ 4004734 h 4724400"/>
                <a:gd name="connsiteX100" fmla="*/ 2362200 w 6987634"/>
                <a:gd name="connsiteY100" fmla="*/ 3835400 h 4724400"/>
                <a:gd name="connsiteX101" fmla="*/ 2819400 w 6987634"/>
                <a:gd name="connsiteY101" fmla="*/ 3691467 h 4724400"/>
                <a:gd name="connsiteX102" fmla="*/ 3166533 w 6987634"/>
                <a:gd name="connsiteY102" fmla="*/ 3683000 h 4724400"/>
                <a:gd name="connsiteX103" fmla="*/ 3369733 w 6987634"/>
                <a:gd name="connsiteY103" fmla="*/ 3640667 h 4724400"/>
                <a:gd name="connsiteX104" fmla="*/ 3412066 w 6987634"/>
                <a:gd name="connsiteY104" fmla="*/ 3589867 h 4724400"/>
                <a:gd name="connsiteX105" fmla="*/ 3276600 w 6987634"/>
                <a:gd name="connsiteY105" fmla="*/ 3488267 h 4724400"/>
                <a:gd name="connsiteX106" fmla="*/ 3234266 w 6987634"/>
                <a:gd name="connsiteY106" fmla="*/ 3361267 h 4724400"/>
                <a:gd name="connsiteX107" fmla="*/ 3234266 w 6987634"/>
                <a:gd name="connsiteY107" fmla="*/ 3251200 h 4724400"/>
                <a:gd name="connsiteX108" fmla="*/ 3039533 w 6987634"/>
                <a:gd name="connsiteY108" fmla="*/ 3318934 h 4724400"/>
                <a:gd name="connsiteX109" fmla="*/ 2853266 w 6987634"/>
                <a:gd name="connsiteY109" fmla="*/ 3293534 h 4724400"/>
                <a:gd name="connsiteX110" fmla="*/ 2709333 w 6987634"/>
                <a:gd name="connsiteY110" fmla="*/ 3242734 h 4724400"/>
                <a:gd name="connsiteX111" fmla="*/ 2743200 w 6987634"/>
                <a:gd name="connsiteY111" fmla="*/ 3073400 h 4724400"/>
                <a:gd name="connsiteX112" fmla="*/ 2895600 w 6987634"/>
                <a:gd name="connsiteY112" fmla="*/ 2912534 h 4724400"/>
                <a:gd name="connsiteX113" fmla="*/ 3031066 w 6987634"/>
                <a:gd name="connsiteY113" fmla="*/ 2836334 h 4724400"/>
                <a:gd name="connsiteX114" fmla="*/ 3208866 w 6987634"/>
                <a:gd name="connsiteY114" fmla="*/ 2683934 h 4724400"/>
                <a:gd name="connsiteX115" fmla="*/ 3539066 w 6987634"/>
                <a:gd name="connsiteY115" fmla="*/ 2573867 h 4724400"/>
                <a:gd name="connsiteX116" fmla="*/ 4208970 w 6987634"/>
                <a:gd name="connsiteY116" fmla="*/ 2539586 h 4724400"/>
                <a:gd name="connsiteX117" fmla="*/ 4590517 w 6987634"/>
                <a:gd name="connsiteY117" fmla="*/ 2567285 h 4724400"/>
                <a:gd name="connsiteX0" fmla="*/ 4730695 w 6987634"/>
                <a:gd name="connsiteY0" fmla="*/ 2672562 h 4724400"/>
                <a:gd name="connsiteX1" fmla="*/ 4919133 w 6987634"/>
                <a:gd name="connsiteY1" fmla="*/ 2446867 h 4724400"/>
                <a:gd name="connsiteX2" fmla="*/ 5244749 w 6987634"/>
                <a:gd name="connsiteY2" fmla="*/ 2355103 h 4724400"/>
                <a:gd name="connsiteX3" fmla="*/ 5470208 w 6987634"/>
                <a:gd name="connsiteY3" fmla="*/ 2246796 h 4724400"/>
                <a:gd name="connsiteX4" fmla="*/ 5614664 w 6987634"/>
                <a:gd name="connsiteY4" fmla="*/ 2112748 h 4724400"/>
                <a:gd name="connsiteX5" fmla="*/ 6058472 w 6987634"/>
                <a:gd name="connsiteY5" fmla="*/ 1766243 h 4724400"/>
                <a:gd name="connsiteX6" fmla="*/ 6414018 w 6987634"/>
                <a:gd name="connsiteY6" fmla="*/ 1470139 h 4724400"/>
                <a:gd name="connsiteX7" fmla="*/ 6987634 w 6987634"/>
                <a:gd name="connsiteY7" fmla="*/ 1252638 h 4724400"/>
                <a:gd name="connsiteX8" fmla="*/ 6874933 w 6987634"/>
                <a:gd name="connsiteY8" fmla="*/ 922867 h 4724400"/>
                <a:gd name="connsiteX9" fmla="*/ 6919746 w 6987634"/>
                <a:gd name="connsiteY9" fmla="*/ 764067 h 4724400"/>
                <a:gd name="connsiteX10" fmla="*/ 6722378 w 6987634"/>
                <a:gd name="connsiteY10" fmla="*/ 708090 h 4724400"/>
                <a:gd name="connsiteX11" fmla="*/ 5995408 w 6987634"/>
                <a:gd name="connsiteY11" fmla="*/ 848506 h 4724400"/>
                <a:gd name="connsiteX12" fmla="*/ 5791354 w 6987634"/>
                <a:gd name="connsiteY12" fmla="*/ 964769 h 4724400"/>
                <a:gd name="connsiteX13" fmla="*/ 5647266 w 6987634"/>
                <a:gd name="connsiteY13" fmla="*/ 838200 h 4724400"/>
                <a:gd name="connsiteX14" fmla="*/ 5415792 w 6987634"/>
                <a:gd name="connsiteY14" fmla="*/ 890634 h 4724400"/>
                <a:gd name="connsiteX15" fmla="*/ 5238333 w 6987634"/>
                <a:gd name="connsiteY15" fmla="*/ 800534 h 4724400"/>
                <a:gd name="connsiteX16" fmla="*/ 5096933 w 6987634"/>
                <a:gd name="connsiteY16" fmla="*/ 668867 h 4724400"/>
                <a:gd name="connsiteX17" fmla="*/ 4978400 w 6987634"/>
                <a:gd name="connsiteY17" fmla="*/ 482600 h 4724400"/>
                <a:gd name="connsiteX18" fmla="*/ 4910666 w 6987634"/>
                <a:gd name="connsiteY18" fmla="*/ 423334 h 4724400"/>
                <a:gd name="connsiteX19" fmla="*/ 4876800 w 6987634"/>
                <a:gd name="connsiteY19" fmla="*/ 321734 h 4724400"/>
                <a:gd name="connsiteX20" fmla="*/ 4809066 w 6987634"/>
                <a:gd name="connsiteY20" fmla="*/ 414867 h 4724400"/>
                <a:gd name="connsiteX21" fmla="*/ 4699000 w 6987634"/>
                <a:gd name="connsiteY21" fmla="*/ 389467 h 4724400"/>
                <a:gd name="connsiteX22" fmla="*/ 4572000 w 6987634"/>
                <a:gd name="connsiteY22" fmla="*/ 270934 h 4724400"/>
                <a:gd name="connsiteX23" fmla="*/ 4521200 w 6987634"/>
                <a:gd name="connsiteY23" fmla="*/ 160867 h 4724400"/>
                <a:gd name="connsiteX24" fmla="*/ 4182533 w 6987634"/>
                <a:gd name="connsiteY24" fmla="*/ 0 h 4724400"/>
                <a:gd name="connsiteX25" fmla="*/ 4385733 w 6987634"/>
                <a:gd name="connsiteY25" fmla="*/ 482600 h 4724400"/>
                <a:gd name="connsiteX26" fmla="*/ 4106333 w 6987634"/>
                <a:gd name="connsiteY26" fmla="*/ 567267 h 4724400"/>
                <a:gd name="connsiteX27" fmla="*/ 4182533 w 6987634"/>
                <a:gd name="connsiteY27" fmla="*/ 702734 h 4724400"/>
                <a:gd name="connsiteX28" fmla="*/ 4089400 w 6987634"/>
                <a:gd name="connsiteY28" fmla="*/ 762000 h 4724400"/>
                <a:gd name="connsiteX29" fmla="*/ 4148666 w 6987634"/>
                <a:gd name="connsiteY29" fmla="*/ 863600 h 4724400"/>
                <a:gd name="connsiteX30" fmla="*/ 3869266 w 6987634"/>
                <a:gd name="connsiteY30" fmla="*/ 965200 h 4724400"/>
                <a:gd name="connsiteX31" fmla="*/ 3776133 w 6987634"/>
                <a:gd name="connsiteY31" fmla="*/ 711200 h 4724400"/>
                <a:gd name="connsiteX32" fmla="*/ 3259666 w 6987634"/>
                <a:gd name="connsiteY32" fmla="*/ 939800 h 4724400"/>
                <a:gd name="connsiteX33" fmla="*/ 3378200 w 6987634"/>
                <a:gd name="connsiteY33" fmla="*/ 1151467 h 4724400"/>
                <a:gd name="connsiteX34" fmla="*/ 3251200 w 6987634"/>
                <a:gd name="connsiteY34" fmla="*/ 1219200 h 4724400"/>
                <a:gd name="connsiteX35" fmla="*/ 3318933 w 6987634"/>
                <a:gd name="connsiteY35" fmla="*/ 1354667 h 4724400"/>
                <a:gd name="connsiteX36" fmla="*/ 3175000 w 6987634"/>
                <a:gd name="connsiteY36" fmla="*/ 1397000 h 4724400"/>
                <a:gd name="connsiteX37" fmla="*/ 3200400 w 6987634"/>
                <a:gd name="connsiteY37" fmla="*/ 1498600 h 4724400"/>
                <a:gd name="connsiteX38" fmla="*/ 3022600 w 6987634"/>
                <a:gd name="connsiteY38" fmla="*/ 1583267 h 4724400"/>
                <a:gd name="connsiteX39" fmla="*/ 2954866 w 6987634"/>
                <a:gd name="connsiteY39" fmla="*/ 1532467 h 4724400"/>
                <a:gd name="connsiteX40" fmla="*/ 2844800 w 6987634"/>
                <a:gd name="connsiteY40" fmla="*/ 1490134 h 4724400"/>
                <a:gd name="connsiteX41" fmla="*/ 2768600 w 6987634"/>
                <a:gd name="connsiteY41" fmla="*/ 1473200 h 4724400"/>
                <a:gd name="connsiteX42" fmla="*/ 2709333 w 6987634"/>
                <a:gd name="connsiteY42" fmla="*/ 1473200 h 4724400"/>
                <a:gd name="connsiteX43" fmla="*/ 2700866 w 6987634"/>
                <a:gd name="connsiteY43" fmla="*/ 1574800 h 4724400"/>
                <a:gd name="connsiteX44" fmla="*/ 2700866 w 6987634"/>
                <a:gd name="connsiteY44" fmla="*/ 1625600 h 4724400"/>
                <a:gd name="connsiteX45" fmla="*/ 2633133 w 6987634"/>
                <a:gd name="connsiteY45" fmla="*/ 1617134 h 4724400"/>
                <a:gd name="connsiteX46" fmla="*/ 2590800 w 6987634"/>
                <a:gd name="connsiteY46" fmla="*/ 1507067 h 4724400"/>
                <a:gd name="connsiteX47" fmla="*/ 2429933 w 6987634"/>
                <a:gd name="connsiteY47" fmla="*/ 1532467 h 4724400"/>
                <a:gd name="connsiteX48" fmla="*/ 2396066 w 6987634"/>
                <a:gd name="connsiteY48" fmla="*/ 1617134 h 4724400"/>
                <a:gd name="connsiteX49" fmla="*/ 2480733 w 6987634"/>
                <a:gd name="connsiteY49" fmla="*/ 1744134 h 4724400"/>
                <a:gd name="connsiteX50" fmla="*/ 2480733 w 6987634"/>
                <a:gd name="connsiteY50" fmla="*/ 1854200 h 4724400"/>
                <a:gd name="connsiteX51" fmla="*/ 2421466 w 6987634"/>
                <a:gd name="connsiteY51" fmla="*/ 1913467 h 4724400"/>
                <a:gd name="connsiteX52" fmla="*/ 2260600 w 6987634"/>
                <a:gd name="connsiteY52" fmla="*/ 1862667 h 4724400"/>
                <a:gd name="connsiteX53" fmla="*/ 2108200 w 6987634"/>
                <a:gd name="connsiteY53" fmla="*/ 1786467 h 4724400"/>
                <a:gd name="connsiteX54" fmla="*/ 1981200 w 6987634"/>
                <a:gd name="connsiteY54" fmla="*/ 1667934 h 4724400"/>
                <a:gd name="connsiteX55" fmla="*/ 1811866 w 6987634"/>
                <a:gd name="connsiteY55" fmla="*/ 1693334 h 4724400"/>
                <a:gd name="connsiteX56" fmla="*/ 1735666 w 6987634"/>
                <a:gd name="connsiteY56" fmla="*/ 1803400 h 4724400"/>
                <a:gd name="connsiteX57" fmla="*/ 1803400 w 6987634"/>
                <a:gd name="connsiteY57" fmla="*/ 1617134 h 4724400"/>
                <a:gd name="connsiteX58" fmla="*/ 1769533 w 6987634"/>
                <a:gd name="connsiteY58" fmla="*/ 1540934 h 4724400"/>
                <a:gd name="connsiteX59" fmla="*/ 1642533 w 6987634"/>
                <a:gd name="connsiteY59" fmla="*/ 1591734 h 4724400"/>
                <a:gd name="connsiteX60" fmla="*/ 1701800 w 6987634"/>
                <a:gd name="connsiteY60" fmla="*/ 1481667 h 4724400"/>
                <a:gd name="connsiteX61" fmla="*/ 1591733 w 6987634"/>
                <a:gd name="connsiteY61" fmla="*/ 1422400 h 4724400"/>
                <a:gd name="connsiteX62" fmla="*/ 1498600 w 6987634"/>
                <a:gd name="connsiteY62" fmla="*/ 1253067 h 4724400"/>
                <a:gd name="connsiteX63" fmla="*/ 1473200 w 6987634"/>
                <a:gd name="connsiteY63" fmla="*/ 1109134 h 4724400"/>
                <a:gd name="connsiteX64" fmla="*/ 1473200 w 6987634"/>
                <a:gd name="connsiteY64" fmla="*/ 1109134 h 4724400"/>
                <a:gd name="connsiteX65" fmla="*/ 1193800 w 6987634"/>
                <a:gd name="connsiteY65" fmla="*/ 1100667 h 4724400"/>
                <a:gd name="connsiteX66" fmla="*/ 1193800 w 6987634"/>
                <a:gd name="connsiteY66" fmla="*/ 1210734 h 4724400"/>
                <a:gd name="connsiteX67" fmla="*/ 1354666 w 6987634"/>
                <a:gd name="connsiteY67" fmla="*/ 1380067 h 4724400"/>
                <a:gd name="connsiteX68" fmla="*/ 1481666 w 6987634"/>
                <a:gd name="connsiteY68" fmla="*/ 1583267 h 4724400"/>
                <a:gd name="connsiteX69" fmla="*/ 1481666 w 6987634"/>
                <a:gd name="connsiteY69" fmla="*/ 1803400 h 4724400"/>
                <a:gd name="connsiteX70" fmla="*/ 1397000 w 6987634"/>
                <a:gd name="connsiteY70" fmla="*/ 1938867 h 4724400"/>
                <a:gd name="connsiteX71" fmla="*/ 1286933 w 6987634"/>
                <a:gd name="connsiteY71" fmla="*/ 2099734 h 4724400"/>
                <a:gd name="connsiteX72" fmla="*/ 1193800 w 6987634"/>
                <a:gd name="connsiteY72" fmla="*/ 2277534 h 4724400"/>
                <a:gd name="connsiteX73" fmla="*/ 1100666 w 6987634"/>
                <a:gd name="connsiteY73" fmla="*/ 2404534 h 4724400"/>
                <a:gd name="connsiteX74" fmla="*/ 1151466 w 6987634"/>
                <a:gd name="connsiteY74" fmla="*/ 3039534 h 4724400"/>
                <a:gd name="connsiteX75" fmla="*/ 1032933 w 6987634"/>
                <a:gd name="connsiteY75" fmla="*/ 3242734 h 4724400"/>
                <a:gd name="connsiteX76" fmla="*/ 880533 w 6987634"/>
                <a:gd name="connsiteY76" fmla="*/ 3335867 h 4724400"/>
                <a:gd name="connsiteX77" fmla="*/ 838200 w 6987634"/>
                <a:gd name="connsiteY77" fmla="*/ 3420534 h 4724400"/>
                <a:gd name="connsiteX78" fmla="*/ 550333 w 6987634"/>
                <a:gd name="connsiteY78" fmla="*/ 3547534 h 4724400"/>
                <a:gd name="connsiteX79" fmla="*/ 499533 w 6987634"/>
                <a:gd name="connsiteY79" fmla="*/ 3699934 h 4724400"/>
                <a:gd name="connsiteX80" fmla="*/ 499533 w 6987634"/>
                <a:gd name="connsiteY80" fmla="*/ 3852334 h 4724400"/>
                <a:gd name="connsiteX81" fmla="*/ 465666 w 6987634"/>
                <a:gd name="connsiteY81" fmla="*/ 4021667 h 4724400"/>
                <a:gd name="connsiteX82" fmla="*/ 516466 w 6987634"/>
                <a:gd name="connsiteY82" fmla="*/ 4165600 h 4724400"/>
                <a:gd name="connsiteX83" fmla="*/ 541866 w 6987634"/>
                <a:gd name="connsiteY83" fmla="*/ 4292600 h 4724400"/>
                <a:gd name="connsiteX84" fmla="*/ 423333 w 6987634"/>
                <a:gd name="connsiteY84" fmla="*/ 4326467 h 4724400"/>
                <a:gd name="connsiteX85" fmla="*/ 135466 w 6987634"/>
                <a:gd name="connsiteY85" fmla="*/ 4275667 h 4724400"/>
                <a:gd name="connsiteX86" fmla="*/ 25400 w 6987634"/>
                <a:gd name="connsiteY86" fmla="*/ 4267200 h 4724400"/>
                <a:gd name="connsiteX87" fmla="*/ 0 w 6987634"/>
                <a:gd name="connsiteY87" fmla="*/ 4572000 h 4724400"/>
                <a:gd name="connsiteX88" fmla="*/ 160866 w 6987634"/>
                <a:gd name="connsiteY88" fmla="*/ 4656667 h 4724400"/>
                <a:gd name="connsiteX89" fmla="*/ 347133 w 6987634"/>
                <a:gd name="connsiteY89" fmla="*/ 4597400 h 4724400"/>
                <a:gd name="connsiteX90" fmla="*/ 524933 w 6987634"/>
                <a:gd name="connsiteY90" fmla="*/ 4724400 h 4724400"/>
                <a:gd name="connsiteX91" fmla="*/ 567266 w 6987634"/>
                <a:gd name="connsiteY91" fmla="*/ 4563534 h 4724400"/>
                <a:gd name="connsiteX92" fmla="*/ 795866 w 6987634"/>
                <a:gd name="connsiteY92" fmla="*/ 4411134 h 4724400"/>
                <a:gd name="connsiteX93" fmla="*/ 990600 w 6987634"/>
                <a:gd name="connsiteY93" fmla="*/ 4368800 h 4724400"/>
                <a:gd name="connsiteX94" fmla="*/ 1236133 w 6987634"/>
                <a:gd name="connsiteY94" fmla="*/ 4089400 h 4724400"/>
                <a:gd name="connsiteX95" fmla="*/ 1557866 w 6987634"/>
                <a:gd name="connsiteY95" fmla="*/ 3920067 h 4724400"/>
                <a:gd name="connsiteX96" fmla="*/ 1837266 w 6987634"/>
                <a:gd name="connsiteY96" fmla="*/ 3953934 h 4724400"/>
                <a:gd name="connsiteX97" fmla="*/ 2032000 w 6987634"/>
                <a:gd name="connsiteY97" fmla="*/ 4038600 h 4724400"/>
                <a:gd name="connsiteX98" fmla="*/ 2294466 w 6987634"/>
                <a:gd name="connsiteY98" fmla="*/ 4004734 h 4724400"/>
                <a:gd name="connsiteX99" fmla="*/ 2362200 w 6987634"/>
                <a:gd name="connsiteY99" fmla="*/ 3835400 h 4724400"/>
                <a:gd name="connsiteX100" fmla="*/ 2819400 w 6987634"/>
                <a:gd name="connsiteY100" fmla="*/ 3691467 h 4724400"/>
                <a:gd name="connsiteX101" fmla="*/ 3166533 w 6987634"/>
                <a:gd name="connsiteY101" fmla="*/ 3683000 h 4724400"/>
                <a:gd name="connsiteX102" fmla="*/ 3369733 w 6987634"/>
                <a:gd name="connsiteY102" fmla="*/ 3640667 h 4724400"/>
                <a:gd name="connsiteX103" fmla="*/ 3412066 w 6987634"/>
                <a:gd name="connsiteY103" fmla="*/ 3589867 h 4724400"/>
                <a:gd name="connsiteX104" fmla="*/ 3276600 w 6987634"/>
                <a:gd name="connsiteY104" fmla="*/ 3488267 h 4724400"/>
                <a:gd name="connsiteX105" fmla="*/ 3234266 w 6987634"/>
                <a:gd name="connsiteY105" fmla="*/ 3361267 h 4724400"/>
                <a:gd name="connsiteX106" fmla="*/ 3234266 w 6987634"/>
                <a:gd name="connsiteY106" fmla="*/ 3251200 h 4724400"/>
                <a:gd name="connsiteX107" fmla="*/ 3039533 w 6987634"/>
                <a:gd name="connsiteY107" fmla="*/ 3318934 h 4724400"/>
                <a:gd name="connsiteX108" fmla="*/ 2853266 w 6987634"/>
                <a:gd name="connsiteY108" fmla="*/ 3293534 h 4724400"/>
                <a:gd name="connsiteX109" fmla="*/ 2709333 w 6987634"/>
                <a:gd name="connsiteY109" fmla="*/ 3242734 h 4724400"/>
                <a:gd name="connsiteX110" fmla="*/ 2743200 w 6987634"/>
                <a:gd name="connsiteY110" fmla="*/ 3073400 h 4724400"/>
                <a:gd name="connsiteX111" fmla="*/ 2895600 w 6987634"/>
                <a:gd name="connsiteY111" fmla="*/ 2912534 h 4724400"/>
                <a:gd name="connsiteX112" fmla="*/ 3031066 w 6987634"/>
                <a:gd name="connsiteY112" fmla="*/ 2836334 h 4724400"/>
                <a:gd name="connsiteX113" fmla="*/ 3208866 w 6987634"/>
                <a:gd name="connsiteY113" fmla="*/ 2683934 h 4724400"/>
                <a:gd name="connsiteX114" fmla="*/ 3539066 w 6987634"/>
                <a:gd name="connsiteY114" fmla="*/ 2573867 h 4724400"/>
                <a:gd name="connsiteX115" fmla="*/ 4208970 w 6987634"/>
                <a:gd name="connsiteY115" fmla="*/ 2539586 h 4724400"/>
                <a:gd name="connsiteX116" fmla="*/ 4590517 w 6987634"/>
                <a:gd name="connsiteY116" fmla="*/ 2567285 h 4724400"/>
                <a:gd name="connsiteX0" fmla="*/ 4730695 w 6987634"/>
                <a:gd name="connsiteY0" fmla="*/ 2672562 h 4724400"/>
                <a:gd name="connsiteX1" fmla="*/ 4919133 w 6987634"/>
                <a:gd name="connsiteY1" fmla="*/ 2446867 h 4724400"/>
                <a:gd name="connsiteX2" fmla="*/ 5244749 w 6987634"/>
                <a:gd name="connsiteY2" fmla="*/ 2355103 h 4724400"/>
                <a:gd name="connsiteX3" fmla="*/ 5470208 w 6987634"/>
                <a:gd name="connsiteY3" fmla="*/ 2246796 h 4724400"/>
                <a:gd name="connsiteX4" fmla="*/ 5614664 w 6987634"/>
                <a:gd name="connsiteY4" fmla="*/ 2112748 h 4724400"/>
                <a:gd name="connsiteX5" fmla="*/ 6058472 w 6987634"/>
                <a:gd name="connsiteY5" fmla="*/ 1766243 h 4724400"/>
                <a:gd name="connsiteX6" fmla="*/ 6414018 w 6987634"/>
                <a:gd name="connsiteY6" fmla="*/ 1470139 h 4724400"/>
                <a:gd name="connsiteX7" fmla="*/ 6987634 w 6987634"/>
                <a:gd name="connsiteY7" fmla="*/ 1252638 h 4724400"/>
                <a:gd name="connsiteX8" fmla="*/ 6874933 w 6987634"/>
                <a:gd name="connsiteY8" fmla="*/ 922867 h 4724400"/>
                <a:gd name="connsiteX9" fmla="*/ 6919746 w 6987634"/>
                <a:gd name="connsiteY9" fmla="*/ 764067 h 4724400"/>
                <a:gd name="connsiteX10" fmla="*/ 6722378 w 6987634"/>
                <a:gd name="connsiteY10" fmla="*/ 708090 h 4724400"/>
                <a:gd name="connsiteX11" fmla="*/ 5995408 w 6987634"/>
                <a:gd name="connsiteY11" fmla="*/ 848506 h 4724400"/>
                <a:gd name="connsiteX12" fmla="*/ 5791354 w 6987634"/>
                <a:gd name="connsiteY12" fmla="*/ 964769 h 4724400"/>
                <a:gd name="connsiteX13" fmla="*/ 5647266 w 6987634"/>
                <a:gd name="connsiteY13" fmla="*/ 838200 h 4724400"/>
                <a:gd name="connsiteX14" fmla="*/ 5415792 w 6987634"/>
                <a:gd name="connsiteY14" fmla="*/ 890634 h 4724400"/>
                <a:gd name="connsiteX15" fmla="*/ 5238333 w 6987634"/>
                <a:gd name="connsiteY15" fmla="*/ 800534 h 4724400"/>
                <a:gd name="connsiteX16" fmla="*/ 5096933 w 6987634"/>
                <a:gd name="connsiteY16" fmla="*/ 668867 h 4724400"/>
                <a:gd name="connsiteX17" fmla="*/ 4978400 w 6987634"/>
                <a:gd name="connsiteY17" fmla="*/ 482600 h 4724400"/>
                <a:gd name="connsiteX18" fmla="*/ 4910666 w 6987634"/>
                <a:gd name="connsiteY18" fmla="*/ 423334 h 4724400"/>
                <a:gd name="connsiteX19" fmla="*/ 4876800 w 6987634"/>
                <a:gd name="connsiteY19" fmla="*/ 321734 h 4724400"/>
                <a:gd name="connsiteX20" fmla="*/ 4809066 w 6987634"/>
                <a:gd name="connsiteY20" fmla="*/ 414867 h 4724400"/>
                <a:gd name="connsiteX21" fmla="*/ 4699000 w 6987634"/>
                <a:gd name="connsiteY21" fmla="*/ 389467 h 4724400"/>
                <a:gd name="connsiteX22" fmla="*/ 4572000 w 6987634"/>
                <a:gd name="connsiteY22" fmla="*/ 270934 h 4724400"/>
                <a:gd name="connsiteX23" fmla="*/ 4521200 w 6987634"/>
                <a:gd name="connsiteY23" fmla="*/ 160867 h 4724400"/>
                <a:gd name="connsiteX24" fmla="*/ 4182533 w 6987634"/>
                <a:gd name="connsiteY24" fmla="*/ 0 h 4724400"/>
                <a:gd name="connsiteX25" fmla="*/ 4385733 w 6987634"/>
                <a:gd name="connsiteY25" fmla="*/ 482600 h 4724400"/>
                <a:gd name="connsiteX26" fmla="*/ 4106333 w 6987634"/>
                <a:gd name="connsiteY26" fmla="*/ 567267 h 4724400"/>
                <a:gd name="connsiteX27" fmla="*/ 4182533 w 6987634"/>
                <a:gd name="connsiteY27" fmla="*/ 702734 h 4724400"/>
                <a:gd name="connsiteX28" fmla="*/ 4089400 w 6987634"/>
                <a:gd name="connsiteY28" fmla="*/ 762000 h 4724400"/>
                <a:gd name="connsiteX29" fmla="*/ 4148666 w 6987634"/>
                <a:gd name="connsiteY29" fmla="*/ 863600 h 4724400"/>
                <a:gd name="connsiteX30" fmla="*/ 3935289 w 6987634"/>
                <a:gd name="connsiteY30" fmla="*/ 1131625 h 4724400"/>
                <a:gd name="connsiteX31" fmla="*/ 3776133 w 6987634"/>
                <a:gd name="connsiteY31" fmla="*/ 711200 h 4724400"/>
                <a:gd name="connsiteX32" fmla="*/ 3259666 w 6987634"/>
                <a:gd name="connsiteY32" fmla="*/ 939800 h 4724400"/>
                <a:gd name="connsiteX33" fmla="*/ 3378200 w 6987634"/>
                <a:gd name="connsiteY33" fmla="*/ 1151467 h 4724400"/>
                <a:gd name="connsiteX34" fmla="*/ 3251200 w 6987634"/>
                <a:gd name="connsiteY34" fmla="*/ 1219200 h 4724400"/>
                <a:gd name="connsiteX35" fmla="*/ 3318933 w 6987634"/>
                <a:gd name="connsiteY35" fmla="*/ 1354667 h 4724400"/>
                <a:gd name="connsiteX36" fmla="*/ 3175000 w 6987634"/>
                <a:gd name="connsiteY36" fmla="*/ 1397000 h 4724400"/>
                <a:gd name="connsiteX37" fmla="*/ 3200400 w 6987634"/>
                <a:gd name="connsiteY37" fmla="*/ 1498600 h 4724400"/>
                <a:gd name="connsiteX38" fmla="*/ 3022600 w 6987634"/>
                <a:gd name="connsiteY38" fmla="*/ 1583267 h 4724400"/>
                <a:gd name="connsiteX39" fmla="*/ 2954866 w 6987634"/>
                <a:gd name="connsiteY39" fmla="*/ 1532467 h 4724400"/>
                <a:gd name="connsiteX40" fmla="*/ 2844800 w 6987634"/>
                <a:gd name="connsiteY40" fmla="*/ 1490134 h 4724400"/>
                <a:gd name="connsiteX41" fmla="*/ 2768600 w 6987634"/>
                <a:gd name="connsiteY41" fmla="*/ 1473200 h 4724400"/>
                <a:gd name="connsiteX42" fmla="*/ 2709333 w 6987634"/>
                <a:gd name="connsiteY42" fmla="*/ 1473200 h 4724400"/>
                <a:gd name="connsiteX43" fmla="*/ 2700866 w 6987634"/>
                <a:gd name="connsiteY43" fmla="*/ 1574800 h 4724400"/>
                <a:gd name="connsiteX44" fmla="*/ 2700866 w 6987634"/>
                <a:gd name="connsiteY44" fmla="*/ 1625600 h 4724400"/>
                <a:gd name="connsiteX45" fmla="*/ 2633133 w 6987634"/>
                <a:gd name="connsiteY45" fmla="*/ 1617134 h 4724400"/>
                <a:gd name="connsiteX46" fmla="*/ 2590800 w 6987634"/>
                <a:gd name="connsiteY46" fmla="*/ 1507067 h 4724400"/>
                <a:gd name="connsiteX47" fmla="*/ 2429933 w 6987634"/>
                <a:gd name="connsiteY47" fmla="*/ 1532467 h 4724400"/>
                <a:gd name="connsiteX48" fmla="*/ 2396066 w 6987634"/>
                <a:gd name="connsiteY48" fmla="*/ 1617134 h 4724400"/>
                <a:gd name="connsiteX49" fmla="*/ 2480733 w 6987634"/>
                <a:gd name="connsiteY49" fmla="*/ 1744134 h 4724400"/>
                <a:gd name="connsiteX50" fmla="*/ 2480733 w 6987634"/>
                <a:gd name="connsiteY50" fmla="*/ 1854200 h 4724400"/>
                <a:gd name="connsiteX51" fmla="*/ 2421466 w 6987634"/>
                <a:gd name="connsiteY51" fmla="*/ 1913467 h 4724400"/>
                <a:gd name="connsiteX52" fmla="*/ 2260600 w 6987634"/>
                <a:gd name="connsiteY52" fmla="*/ 1862667 h 4724400"/>
                <a:gd name="connsiteX53" fmla="*/ 2108200 w 6987634"/>
                <a:gd name="connsiteY53" fmla="*/ 1786467 h 4724400"/>
                <a:gd name="connsiteX54" fmla="*/ 1981200 w 6987634"/>
                <a:gd name="connsiteY54" fmla="*/ 1667934 h 4724400"/>
                <a:gd name="connsiteX55" fmla="*/ 1811866 w 6987634"/>
                <a:gd name="connsiteY55" fmla="*/ 1693334 h 4724400"/>
                <a:gd name="connsiteX56" fmla="*/ 1735666 w 6987634"/>
                <a:gd name="connsiteY56" fmla="*/ 1803400 h 4724400"/>
                <a:gd name="connsiteX57" fmla="*/ 1803400 w 6987634"/>
                <a:gd name="connsiteY57" fmla="*/ 1617134 h 4724400"/>
                <a:gd name="connsiteX58" fmla="*/ 1769533 w 6987634"/>
                <a:gd name="connsiteY58" fmla="*/ 1540934 h 4724400"/>
                <a:gd name="connsiteX59" fmla="*/ 1642533 w 6987634"/>
                <a:gd name="connsiteY59" fmla="*/ 1591734 h 4724400"/>
                <a:gd name="connsiteX60" fmla="*/ 1701800 w 6987634"/>
                <a:gd name="connsiteY60" fmla="*/ 1481667 h 4724400"/>
                <a:gd name="connsiteX61" fmla="*/ 1591733 w 6987634"/>
                <a:gd name="connsiteY61" fmla="*/ 1422400 h 4724400"/>
                <a:gd name="connsiteX62" fmla="*/ 1498600 w 6987634"/>
                <a:gd name="connsiteY62" fmla="*/ 1253067 h 4724400"/>
                <a:gd name="connsiteX63" fmla="*/ 1473200 w 6987634"/>
                <a:gd name="connsiteY63" fmla="*/ 1109134 h 4724400"/>
                <a:gd name="connsiteX64" fmla="*/ 1473200 w 6987634"/>
                <a:gd name="connsiteY64" fmla="*/ 1109134 h 4724400"/>
                <a:gd name="connsiteX65" fmla="*/ 1193800 w 6987634"/>
                <a:gd name="connsiteY65" fmla="*/ 1100667 h 4724400"/>
                <a:gd name="connsiteX66" fmla="*/ 1193800 w 6987634"/>
                <a:gd name="connsiteY66" fmla="*/ 1210734 h 4724400"/>
                <a:gd name="connsiteX67" fmla="*/ 1354666 w 6987634"/>
                <a:gd name="connsiteY67" fmla="*/ 1380067 h 4724400"/>
                <a:gd name="connsiteX68" fmla="*/ 1481666 w 6987634"/>
                <a:gd name="connsiteY68" fmla="*/ 1583267 h 4724400"/>
                <a:gd name="connsiteX69" fmla="*/ 1481666 w 6987634"/>
                <a:gd name="connsiteY69" fmla="*/ 1803400 h 4724400"/>
                <a:gd name="connsiteX70" fmla="*/ 1397000 w 6987634"/>
                <a:gd name="connsiteY70" fmla="*/ 1938867 h 4724400"/>
                <a:gd name="connsiteX71" fmla="*/ 1286933 w 6987634"/>
                <a:gd name="connsiteY71" fmla="*/ 2099734 h 4724400"/>
                <a:gd name="connsiteX72" fmla="*/ 1193800 w 6987634"/>
                <a:gd name="connsiteY72" fmla="*/ 2277534 h 4724400"/>
                <a:gd name="connsiteX73" fmla="*/ 1100666 w 6987634"/>
                <a:gd name="connsiteY73" fmla="*/ 2404534 h 4724400"/>
                <a:gd name="connsiteX74" fmla="*/ 1151466 w 6987634"/>
                <a:gd name="connsiteY74" fmla="*/ 3039534 h 4724400"/>
                <a:gd name="connsiteX75" fmla="*/ 1032933 w 6987634"/>
                <a:gd name="connsiteY75" fmla="*/ 3242734 h 4724400"/>
                <a:gd name="connsiteX76" fmla="*/ 880533 w 6987634"/>
                <a:gd name="connsiteY76" fmla="*/ 3335867 h 4724400"/>
                <a:gd name="connsiteX77" fmla="*/ 838200 w 6987634"/>
                <a:gd name="connsiteY77" fmla="*/ 3420534 h 4724400"/>
                <a:gd name="connsiteX78" fmla="*/ 550333 w 6987634"/>
                <a:gd name="connsiteY78" fmla="*/ 3547534 h 4724400"/>
                <a:gd name="connsiteX79" fmla="*/ 499533 w 6987634"/>
                <a:gd name="connsiteY79" fmla="*/ 3699934 h 4724400"/>
                <a:gd name="connsiteX80" fmla="*/ 499533 w 6987634"/>
                <a:gd name="connsiteY80" fmla="*/ 3852334 h 4724400"/>
                <a:gd name="connsiteX81" fmla="*/ 465666 w 6987634"/>
                <a:gd name="connsiteY81" fmla="*/ 4021667 h 4724400"/>
                <a:gd name="connsiteX82" fmla="*/ 516466 w 6987634"/>
                <a:gd name="connsiteY82" fmla="*/ 4165600 h 4724400"/>
                <a:gd name="connsiteX83" fmla="*/ 541866 w 6987634"/>
                <a:gd name="connsiteY83" fmla="*/ 4292600 h 4724400"/>
                <a:gd name="connsiteX84" fmla="*/ 423333 w 6987634"/>
                <a:gd name="connsiteY84" fmla="*/ 4326467 h 4724400"/>
                <a:gd name="connsiteX85" fmla="*/ 135466 w 6987634"/>
                <a:gd name="connsiteY85" fmla="*/ 4275667 h 4724400"/>
                <a:gd name="connsiteX86" fmla="*/ 25400 w 6987634"/>
                <a:gd name="connsiteY86" fmla="*/ 4267200 h 4724400"/>
                <a:gd name="connsiteX87" fmla="*/ 0 w 6987634"/>
                <a:gd name="connsiteY87" fmla="*/ 4572000 h 4724400"/>
                <a:gd name="connsiteX88" fmla="*/ 160866 w 6987634"/>
                <a:gd name="connsiteY88" fmla="*/ 4656667 h 4724400"/>
                <a:gd name="connsiteX89" fmla="*/ 347133 w 6987634"/>
                <a:gd name="connsiteY89" fmla="*/ 4597400 h 4724400"/>
                <a:gd name="connsiteX90" fmla="*/ 524933 w 6987634"/>
                <a:gd name="connsiteY90" fmla="*/ 4724400 h 4724400"/>
                <a:gd name="connsiteX91" fmla="*/ 567266 w 6987634"/>
                <a:gd name="connsiteY91" fmla="*/ 4563534 h 4724400"/>
                <a:gd name="connsiteX92" fmla="*/ 795866 w 6987634"/>
                <a:gd name="connsiteY92" fmla="*/ 4411134 h 4724400"/>
                <a:gd name="connsiteX93" fmla="*/ 990600 w 6987634"/>
                <a:gd name="connsiteY93" fmla="*/ 4368800 h 4724400"/>
                <a:gd name="connsiteX94" fmla="*/ 1236133 w 6987634"/>
                <a:gd name="connsiteY94" fmla="*/ 4089400 h 4724400"/>
                <a:gd name="connsiteX95" fmla="*/ 1557866 w 6987634"/>
                <a:gd name="connsiteY95" fmla="*/ 3920067 h 4724400"/>
                <a:gd name="connsiteX96" fmla="*/ 1837266 w 6987634"/>
                <a:gd name="connsiteY96" fmla="*/ 3953934 h 4724400"/>
                <a:gd name="connsiteX97" fmla="*/ 2032000 w 6987634"/>
                <a:gd name="connsiteY97" fmla="*/ 4038600 h 4724400"/>
                <a:gd name="connsiteX98" fmla="*/ 2294466 w 6987634"/>
                <a:gd name="connsiteY98" fmla="*/ 4004734 h 4724400"/>
                <a:gd name="connsiteX99" fmla="*/ 2362200 w 6987634"/>
                <a:gd name="connsiteY99" fmla="*/ 3835400 h 4724400"/>
                <a:gd name="connsiteX100" fmla="*/ 2819400 w 6987634"/>
                <a:gd name="connsiteY100" fmla="*/ 3691467 h 4724400"/>
                <a:gd name="connsiteX101" fmla="*/ 3166533 w 6987634"/>
                <a:gd name="connsiteY101" fmla="*/ 3683000 h 4724400"/>
                <a:gd name="connsiteX102" fmla="*/ 3369733 w 6987634"/>
                <a:gd name="connsiteY102" fmla="*/ 3640667 h 4724400"/>
                <a:gd name="connsiteX103" fmla="*/ 3412066 w 6987634"/>
                <a:gd name="connsiteY103" fmla="*/ 3589867 h 4724400"/>
                <a:gd name="connsiteX104" fmla="*/ 3276600 w 6987634"/>
                <a:gd name="connsiteY104" fmla="*/ 3488267 h 4724400"/>
                <a:gd name="connsiteX105" fmla="*/ 3234266 w 6987634"/>
                <a:gd name="connsiteY105" fmla="*/ 3361267 h 4724400"/>
                <a:gd name="connsiteX106" fmla="*/ 3234266 w 6987634"/>
                <a:gd name="connsiteY106" fmla="*/ 3251200 h 4724400"/>
                <a:gd name="connsiteX107" fmla="*/ 3039533 w 6987634"/>
                <a:gd name="connsiteY107" fmla="*/ 3318934 h 4724400"/>
                <a:gd name="connsiteX108" fmla="*/ 2853266 w 6987634"/>
                <a:gd name="connsiteY108" fmla="*/ 3293534 h 4724400"/>
                <a:gd name="connsiteX109" fmla="*/ 2709333 w 6987634"/>
                <a:gd name="connsiteY109" fmla="*/ 3242734 h 4724400"/>
                <a:gd name="connsiteX110" fmla="*/ 2743200 w 6987634"/>
                <a:gd name="connsiteY110" fmla="*/ 3073400 h 4724400"/>
                <a:gd name="connsiteX111" fmla="*/ 2895600 w 6987634"/>
                <a:gd name="connsiteY111" fmla="*/ 2912534 h 4724400"/>
                <a:gd name="connsiteX112" fmla="*/ 3031066 w 6987634"/>
                <a:gd name="connsiteY112" fmla="*/ 2836334 h 4724400"/>
                <a:gd name="connsiteX113" fmla="*/ 3208866 w 6987634"/>
                <a:gd name="connsiteY113" fmla="*/ 2683934 h 4724400"/>
                <a:gd name="connsiteX114" fmla="*/ 3539066 w 6987634"/>
                <a:gd name="connsiteY114" fmla="*/ 2573867 h 4724400"/>
                <a:gd name="connsiteX115" fmla="*/ 4208970 w 6987634"/>
                <a:gd name="connsiteY115" fmla="*/ 2539586 h 4724400"/>
                <a:gd name="connsiteX116" fmla="*/ 4590517 w 6987634"/>
                <a:gd name="connsiteY116" fmla="*/ 2567285 h 4724400"/>
                <a:gd name="connsiteX0" fmla="*/ 4730695 w 6987634"/>
                <a:gd name="connsiteY0" fmla="*/ 2672562 h 4724400"/>
                <a:gd name="connsiteX1" fmla="*/ 4919133 w 6987634"/>
                <a:gd name="connsiteY1" fmla="*/ 2446867 h 4724400"/>
                <a:gd name="connsiteX2" fmla="*/ 5244749 w 6987634"/>
                <a:gd name="connsiteY2" fmla="*/ 2355103 h 4724400"/>
                <a:gd name="connsiteX3" fmla="*/ 5470208 w 6987634"/>
                <a:gd name="connsiteY3" fmla="*/ 2246796 h 4724400"/>
                <a:gd name="connsiteX4" fmla="*/ 5614664 w 6987634"/>
                <a:gd name="connsiteY4" fmla="*/ 2112748 h 4724400"/>
                <a:gd name="connsiteX5" fmla="*/ 6058472 w 6987634"/>
                <a:gd name="connsiteY5" fmla="*/ 1766243 h 4724400"/>
                <a:gd name="connsiteX6" fmla="*/ 6414018 w 6987634"/>
                <a:gd name="connsiteY6" fmla="*/ 1470139 h 4724400"/>
                <a:gd name="connsiteX7" fmla="*/ 6987634 w 6987634"/>
                <a:gd name="connsiteY7" fmla="*/ 1252638 h 4724400"/>
                <a:gd name="connsiteX8" fmla="*/ 6874933 w 6987634"/>
                <a:gd name="connsiteY8" fmla="*/ 922867 h 4724400"/>
                <a:gd name="connsiteX9" fmla="*/ 6919746 w 6987634"/>
                <a:gd name="connsiteY9" fmla="*/ 764067 h 4724400"/>
                <a:gd name="connsiteX10" fmla="*/ 6722378 w 6987634"/>
                <a:gd name="connsiteY10" fmla="*/ 708090 h 4724400"/>
                <a:gd name="connsiteX11" fmla="*/ 5995408 w 6987634"/>
                <a:gd name="connsiteY11" fmla="*/ 848506 h 4724400"/>
                <a:gd name="connsiteX12" fmla="*/ 5791354 w 6987634"/>
                <a:gd name="connsiteY12" fmla="*/ 964769 h 4724400"/>
                <a:gd name="connsiteX13" fmla="*/ 5647266 w 6987634"/>
                <a:gd name="connsiteY13" fmla="*/ 838200 h 4724400"/>
                <a:gd name="connsiteX14" fmla="*/ 5415792 w 6987634"/>
                <a:gd name="connsiteY14" fmla="*/ 890634 h 4724400"/>
                <a:gd name="connsiteX15" fmla="*/ 5238333 w 6987634"/>
                <a:gd name="connsiteY15" fmla="*/ 800534 h 4724400"/>
                <a:gd name="connsiteX16" fmla="*/ 5096933 w 6987634"/>
                <a:gd name="connsiteY16" fmla="*/ 668867 h 4724400"/>
                <a:gd name="connsiteX17" fmla="*/ 4978400 w 6987634"/>
                <a:gd name="connsiteY17" fmla="*/ 482600 h 4724400"/>
                <a:gd name="connsiteX18" fmla="*/ 4910666 w 6987634"/>
                <a:gd name="connsiteY18" fmla="*/ 423334 h 4724400"/>
                <a:gd name="connsiteX19" fmla="*/ 4876800 w 6987634"/>
                <a:gd name="connsiteY19" fmla="*/ 321734 h 4724400"/>
                <a:gd name="connsiteX20" fmla="*/ 4809066 w 6987634"/>
                <a:gd name="connsiteY20" fmla="*/ 414867 h 4724400"/>
                <a:gd name="connsiteX21" fmla="*/ 4699000 w 6987634"/>
                <a:gd name="connsiteY21" fmla="*/ 389467 h 4724400"/>
                <a:gd name="connsiteX22" fmla="*/ 4572000 w 6987634"/>
                <a:gd name="connsiteY22" fmla="*/ 270934 h 4724400"/>
                <a:gd name="connsiteX23" fmla="*/ 4521200 w 6987634"/>
                <a:gd name="connsiteY23" fmla="*/ 160867 h 4724400"/>
                <a:gd name="connsiteX24" fmla="*/ 4182533 w 6987634"/>
                <a:gd name="connsiteY24" fmla="*/ 0 h 4724400"/>
                <a:gd name="connsiteX25" fmla="*/ 4385733 w 6987634"/>
                <a:gd name="connsiteY25" fmla="*/ 482600 h 4724400"/>
                <a:gd name="connsiteX26" fmla="*/ 4106333 w 6987634"/>
                <a:gd name="connsiteY26" fmla="*/ 567267 h 4724400"/>
                <a:gd name="connsiteX27" fmla="*/ 4182533 w 6987634"/>
                <a:gd name="connsiteY27" fmla="*/ 702734 h 4724400"/>
                <a:gd name="connsiteX28" fmla="*/ 4089400 w 6987634"/>
                <a:gd name="connsiteY28" fmla="*/ 762000 h 4724400"/>
                <a:gd name="connsiteX29" fmla="*/ 4227894 w 6987634"/>
                <a:gd name="connsiteY29" fmla="*/ 1017224 h 4724400"/>
                <a:gd name="connsiteX30" fmla="*/ 3935289 w 6987634"/>
                <a:gd name="connsiteY30" fmla="*/ 1131625 h 4724400"/>
                <a:gd name="connsiteX31" fmla="*/ 3776133 w 6987634"/>
                <a:gd name="connsiteY31" fmla="*/ 711200 h 4724400"/>
                <a:gd name="connsiteX32" fmla="*/ 3259666 w 6987634"/>
                <a:gd name="connsiteY32" fmla="*/ 939800 h 4724400"/>
                <a:gd name="connsiteX33" fmla="*/ 3378200 w 6987634"/>
                <a:gd name="connsiteY33" fmla="*/ 1151467 h 4724400"/>
                <a:gd name="connsiteX34" fmla="*/ 3251200 w 6987634"/>
                <a:gd name="connsiteY34" fmla="*/ 1219200 h 4724400"/>
                <a:gd name="connsiteX35" fmla="*/ 3318933 w 6987634"/>
                <a:gd name="connsiteY35" fmla="*/ 1354667 h 4724400"/>
                <a:gd name="connsiteX36" fmla="*/ 3175000 w 6987634"/>
                <a:gd name="connsiteY36" fmla="*/ 1397000 h 4724400"/>
                <a:gd name="connsiteX37" fmla="*/ 3200400 w 6987634"/>
                <a:gd name="connsiteY37" fmla="*/ 1498600 h 4724400"/>
                <a:gd name="connsiteX38" fmla="*/ 3022600 w 6987634"/>
                <a:gd name="connsiteY38" fmla="*/ 1583267 h 4724400"/>
                <a:gd name="connsiteX39" fmla="*/ 2954866 w 6987634"/>
                <a:gd name="connsiteY39" fmla="*/ 1532467 h 4724400"/>
                <a:gd name="connsiteX40" fmla="*/ 2844800 w 6987634"/>
                <a:gd name="connsiteY40" fmla="*/ 1490134 h 4724400"/>
                <a:gd name="connsiteX41" fmla="*/ 2768600 w 6987634"/>
                <a:gd name="connsiteY41" fmla="*/ 1473200 h 4724400"/>
                <a:gd name="connsiteX42" fmla="*/ 2709333 w 6987634"/>
                <a:gd name="connsiteY42" fmla="*/ 1473200 h 4724400"/>
                <a:gd name="connsiteX43" fmla="*/ 2700866 w 6987634"/>
                <a:gd name="connsiteY43" fmla="*/ 1574800 h 4724400"/>
                <a:gd name="connsiteX44" fmla="*/ 2700866 w 6987634"/>
                <a:gd name="connsiteY44" fmla="*/ 1625600 h 4724400"/>
                <a:gd name="connsiteX45" fmla="*/ 2633133 w 6987634"/>
                <a:gd name="connsiteY45" fmla="*/ 1617134 h 4724400"/>
                <a:gd name="connsiteX46" fmla="*/ 2590800 w 6987634"/>
                <a:gd name="connsiteY46" fmla="*/ 1507067 h 4724400"/>
                <a:gd name="connsiteX47" fmla="*/ 2429933 w 6987634"/>
                <a:gd name="connsiteY47" fmla="*/ 1532467 h 4724400"/>
                <a:gd name="connsiteX48" fmla="*/ 2396066 w 6987634"/>
                <a:gd name="connsiteY48" fmla="*/ 1617134 h 4724400"/>
                <a:gd name="connsiteX49" fmla="*/ 2480733 w 6987634"/>
                <a:gd name="connsiteY49" fmla="*/ 1744134 h 4724400"/>
                <a:gd name="connsiteX50" fmla="*/ 2480733 w 6987634"/>
                <a:gd name="connsiteY50" fmla="*/ 1854200 h 4724400"/>
                <a:gd name="connsiteX51" fmla="*/ 2421466 w 6987634"/>
                <a:gd name="connsiteY51" fmla="*/ 1913467 h 4724400"/>
                <a:gd name="connsiteX52" fmla="*/ 2260600 w 6987634"/>
                <a:gd name="connsiteY52" fmla="*/ 1862667 h 4724400"/>
                <a:gd name="connsiteX53" fmla="*/ 2108200 w 6987634"/>
                <a:gd name="connsiteY53" fmla="*/ 1786467 h 4724400"/>
                <a:gd name="connsiteX54" fmla="*/ 1981200 w 6987634"/>
                <a:gd name="connsiteY54" fmla="*/ 1667934 h 4724400"/>
                <a:gd name="connsiteX55" fmla="*/ 1811866 w 6987634"/>
                <a:gd name="connsiteY55" fmla="*/ 1693334 h 4724400"/>
                <a:gd name="connsiteX56" fmla="*/ 1735666 w 6987634"/>
                <a:gd name="connsiteY56" fmla="*/ 1803400 h 4724400"/>
                <a:gd name="connsiteX57" fmla="*/ 1803400 w 6987634"/>
                <a:gd name="connsiteY57" fmla="*/ 1617134 h 4724400"/>
                <a:gd name="connsiteX58" fmla="*/ 1769533 w 6987634"/>
                <a:gd name="connsiteY58" fmla="*/ 1540934 h 4724400"/>
                <a:gd name="connsiteX59" fmla="*/ 1642533 w 6987634"/>
                <a:gd name="connsiteY59" fmla="*/ 1591734 h 4724400"/>
                <a:gd name="connsiteX60" fmla="*/ 1701800 w 6987634"/>
                <a:gd name="connsiteY60" fmla="*/ 1481667 h 4724400"/>
                <a:gd name="connsiteX61" fmla="*/ 1591733 w 6987634"/>
                <a:gd name="connsiteY61" fmla="*/ 1422400 h 4724400"/>
                <a:gd name="connsiteX62" fmla="*/ 1498600 w 6987634"/>
                <a:gd name="connsiteY62" fmla="*/ 1253067 h 4724400"/>
                <a:gd name="connsiteX63" fmla="*/ 1473200 w 6987634"/>
                <a:gd name="connsiteY63" fmla="*/ 1109134 h 4724400"/>
                <a:gd name="connsiteX64" fmla="*/ 1473200 w 6987634"/>
                <a:gd name="connsiteY64" fmla="*/ 1109134 h 4724400"/>
                <a:gd name="connsiteX65" fmla="*/ 1193800 w 6987634"/>
                <a:gd name="connsiteY65" fmla="*/ 1100667 h 4724400"/>
                <a:gd name="connsiteX66" fmla="*/ 1193800 w 6987634"/>
                <a:gd name="connsiteY66" fmla="*/ 1210734 h 4724400"/>
                <a:gd name="connsiteX67" fmla="*/ 1354666 w 6987634"/>
                <a:gd name="connsiteY67" fmla="*/ 1380067 h 4724400"/>
                <a:gd name="connsiteX68" fmla="*/ 1481666 w 6987634"/>
                <a:gd name="connsiteY68" fmla="*/ 1583267 h 4724400"/>
                <a:gd name="connsiteX69" fmla="*/ 1481666 w 6987634"/>
                <a:gd name="connsiteY69" fmla="*/ 1803400 h 4724400"/>
                <a:gd name="connsiteX70" fmla="*/ 1397000 w 6987634"/>
                <a:gd name="connsiteY70" fmla="*/ 1938867 h 4724400"/>
                <a:gd name="connsiteX71" fmla="*/ 1286933 w 6987634"/>
                <a:gd name="connsiteY71" fmla="*/ 2099734 h 4724400"/>
                <a:gd name="connsiteX72" fmla="*/ 1193800 w 6987634"/>
                <a:gd name="connsiteY72" fmla="*/ 2277534 h 4724400"/>
                <a:gd name="connsiteX73" fmla="*/ 1100666 w 6987634"/>
                <a:gd name="connsiteY73" fmla="*/ 2404534 h 4724400"/>
                <a:gd name="connsiteX74" fmla="*/ 1151466 w 6987634"/>
                <a:gd name="connsiteY74" fmla="*/ 3039534 h 4724400"/>
                <a:gd name="connsiteX75" fmla="*/ 1032933 w 6987634"/>
                <a:gd name="connsiteY75" fmla="*/ 3242734 h 4724400"/>
                <a:gd name="connsiteX76" fmla="*/ 880533 w 6987634"/>
                <a:gd name="connsiteY76" fmla="*/ 3335867 h 4724400"/>
                <a:gd name="connsiteX77" fmla="*/ 838200 w 6987634"/>
                <a:gd name="connsiteY77" fmla="*/ 3420534 h 4724400"/>
                <a:gd name="connsiteX78" fmla="*/ 550333 w 6987634"/>
                <a:gd name="connsiteY78" fmla="*/ 3547534 h 4724400"/>
                <a:gd name="connsiteX79" fmla="*/ 499533 w 6987634"/>
                <a:gd name="connsiteY79" fmla="*/ 3699934 h 4724400"/>
                <a:gd name="connsiteX80" fmla="*/ 499533 w 6987634"/>
                <a:gd name="connsiteY80" fmla="*/ 3852334 h 4724400"/>
                <a:gd name="connsiteX81" fmla="*/ 465666 w 6987634"/>
                <a:gd name="connsiteY81" fmla="*/ 4021667 h 4724400"/>
                <a:gd name="connsiteX82" fmla="*/ 516466 w 6987634"/>
                <a:gd name="connsiteY82" fmla="*/ 4165600 h 4724400"/>
                <a:gd name="connsiteX83" fmla="*/ 541866 w 6987634"/>
                <a:gd name="connsiteY83" fmla="*/ 4292600 h 4724400"/>
                <a:gd name="connsiteX84" fmla="*/ 423333 w 6987634"/>
                <a:gd name="connsiteY84" fmla="*/ 4326467 h 4724400"/>
                <a:gd name="connsiteX85" fmla="*/ 135466 w 6987634"/>
                <a:gd name="connsiteY85" fmla="*/ 4275667 h 4724400"/>
                <a:gd name="connsiteX86" fmla="*/ 25400 w 6987634"/>
                <a:gd name="connsiteY86" fmla="*/ 4267200 h 4724400"/>
                <a:gd name="connsiteX87" fmla="*/ 0 w 6987634"/>
                <a:gd name="connsiteY87" fmla="*/ 4572000 h 4724400"/>
                <a:gd name="connsiteX88" fmla="*/ 160866 w 6987634"/>
                <a:gd name="connsiteY88" fmla="*/ 4656667 h 4724400"/>
                <a:gd name="connsiteX89" fmla="*/ 347133 w 6987634"/>
                <a:gd name="connsiteY89" fmla="*/ 4597400 h 4724400"/>
                <a:gd name="connsiteX90" fmla="*/ 524933 w 6987634"/>
                <a:gd name="connsiteY90" fmla="*/ 4724400 h 4724400"/>
                <a:gd name="connsiteX91" fmla="*/ 567266 w 6987634"/>
                <a:gd name="connsiteY91" fmla="*/ 4563534 h 4724400"/>
                <a:gd name="connsiteX92" fmla="*/ 795866 w 6987634"/>
                <a:gd name="connsiteY92" fmla="*/ 4411134 h 4724400"/>
                <a:gd name="connsiteX93" fmla="*/ 990600 w 6987634"/>
                <a:gd name="connsiteY93" fmla="*/ 4368800 h 4724400"/>
                <a:gd name="connsiteX94" fmla="*/ 1236133 w 6987634"/>
                <a:gd name="connsiteY94" fmla="*/ 4089400 h 4724400"/>
                <a:gd name="connsiteX95" fmla="*/ 1557866 w 6987634"/>
                <a:gd name="connsiteY95" fmla="*/ 3920067 h 4724400"/>
                <a:gd name="connsiteX96" fmla="*/ 1837266 w 6987634"/>
                <a:gd name="connsiteY96" fmla="*/ 3953934 h 4724400"/>
                <a:gd name="connsiteX97" fmla="*/ 2032000 w 6987634"/>
                <a:gd name="connsiteY97" fmla="*/ 4038600 h 4724400"/>
                <a:gd name="connsiteX98" fmla="*/ 2294466 w 6987634"/>
                <a:gd name="connsiteY98" fmla="*/ 4004734 h 4724400"/>
                <a:gd name="connsiteX99" fmla="*/ 2362200 w 6987634"/>
                <a:gd name="connsiteY99" fmla="*/ 3835400 h 4724400"/>
                <a:gd name="connsiteX100" fmla="*/ 2819400 w 6987634"/>
                <a:gd name="connsiteY100" fmla="*/ 3691467 h 4724400"/>
                <a:gd name="connsiteX101" fmla="*/ 3166533 w 6987634"/>
                <a:gd name="connsiteY101" fmla="*/ 3683000 h 4724400"/>
                <a:gd name="connsiteX102" fmla="*/ 3369733 w 6987634"/>
                <a:gd name="connsiteY102" fmla="*/ 3640667 h 4724400"/>
                <a:gd name="connsiteX103" fmla="*/ 3412066 w 6987634"/>
                <a:gd name="connsiteY103" fmla="*/ 3589867 h 4724400"/>
                <a:gd name="connsiteX104" fmla="*/ 3276600 w 6987634"/>
                <a:gd name="connsiteY104" fmla="*/ 3488267 h 4724400"/>
                <a:gd name="connsiteX105" fmla="*/ 3234266 w 6987634"/>
                <a:gd name="connsiteY105" fmla="*/ 3361267 h 4724400"/>
                <a:gd name="connsiteX106" fmla="*/ 3234266 w 6987634"/>
                <a:gd name="connsiteY106" fmla="*/ 3251200 h 4724400"/>
                <a:gd name="connsiteX107" fmla="*/ 3039533 w 6987634"/>
                <a:gd name="connsiteY107" fmla="*/ 3318934 h 4724400"/>
                <a:gd name="connsiteX108" fmla="*/ 2853266 w 6987634"/>
                <a:gd name="connsiteY108" fmla="*/ 3293534 h 4724400"/>
                <a:gd name="connsiteX109" fmla="*/ 2709333 w 6987634"/>
                <a:gd name="connsiteY109" fmla="*/ 3242734 h 4724400"/>
                <a:gd name="connsiteX110" fmla="*/ 2743200 w 6987634"/>
                <a:gd name="connsiteY110" fmla="*/ 3073400 h 4724400"/>
                <a:gd name="connsiteX111" fmla="*/ 2895600 w 6987634"/>
                <a:gd name="connsiteY111" fmla="*/ 2912534 h 4724400"/>
                <a:gd name="connsiteX112" fmla="*/ 3031066 w 6987634"/>
                <a:gd name="connsiteY112" fmla="*/ 2836334 h 4724400"/>
                <a:gd name="connsiteX113" fmla="*/ 3208866 w 6987634"/>
                <a:gd name="connsiteY113" fmla="*/ 2683934 h 4724400"/>
                <a:gd name="connsiteX114" fmla="*/ 3539066 w 6987634"/>
                <a:gd name="connsiteY114" fmla="*/ 2573867 h 4724400"/>
                <a:gd name="connsiteX115" fmla="*/ 4208970 w 6987634"/>
                <a:gd name="connsiteY115" fmla="*/ 2539586 h 4724400"/>
                <a:gd name="connsiteX116" fmla="*/ 4590517 w 6987634"/>
                <a:gd name="connsiteY116" fmla="*/ 2567285 h 4724400"/>
                <a:gd name="connsiteX0" fmla="*/ 4730695 w 6987634"/>
                <a:gd name="connsiteY0" fmla="*/ 2672562 h 4724400"/>
                <a:gd name="connsiteX1" fmla="*/ 4919133 w 6987634"/>
                <a:gd name="connsiteY1" fmla="*/ 2446867 h 4724400"/>
                <a:gd name="connsiteX2" fmla="*/ 5244749 w 6987634"/>
                <a:gd name="connsiteY2" fmla="*/ 2355103 h 4724400"/>
                <a:gd name="connsiteX3" fmla="*/ 5470208 w 6987634"/>
                <a:gd name="connsiteY3" fmla="*/ 2246796 h 4724400"/>
                <a:gd name="connsiteX4" fmla="*/ 5614664 w 6987634"/>
                <a:gd name="connsiteY4" fmla="*/ 2112748 h 4724400"/>
                <a:gd name="connsiteX5" fmla="*/ 6058472 w 6987634"/>
                <a:gd name="connsiteY5" fmla="*/ 1766243 h 4724400"/>
                <a:gd name="connsiteX6" fmla="*/ 6414018 w 6987634"/>
                <a:gd name="connsiteY6" fmla="*/ 1470139 h 4724400"/>
                <a:gd name="connsiteX7" fmla="*/ 6987634 w 6987634"/>
                <a:gd name="connsiteY7" fmla="*/ 1252638 h 4724400"/>
                <a:gd name="connsiteX8" fmla="*/ 6874933 w 6987634"/>
                <a:gd name="connsiteY8" fmla="*/ 922867 h 4724400"/>
                <a:gd name="connsiteX9" fmla="*/ 6919746 w 6987634"/>
                <a:gd name="connsiteY9" fmla="*/ 764067 h 4724400"/>
                <a:gd name="connsiteX10" fmla="*/ 6722378 w 6987634"/>
                <a:gd name="connsiteY10" fmla="*/ 708090 h 4724400"/>
                <a:gd name="connsiteX11" fmla="*/ 5995408 w 6987634"/>
                <a:gd name="connsiteY11" fmla="*/ 848506 h 4724400"/>
                <a:gd name="connsiteX12" fmla="*/ 5791354 w 6987634"/>
                <a:gd name="connsiteY12" fmla="*/ 964769 h 4724400"/>
                <a:gd name="connsiteX13" fmla="*/ 5647266 w 6987634"/>
                <a:gd name="connsiteY13" fmla="*/ 838200 h 4724400"/>
                <a:gd name="connsiteX14" fmla="*/ 5415792 w 6987634"/>
                <a:gd name="connsiteY14" fmla="*/ 890634 h 4724400"/>
                <a:gd name="connsiteX15" fmla="*/ 5238333 w 6987634"/>
                <a:gd name="connsiteY15" fmla="*/ 800534 h 4724400"/>
                <a:gd name="connsiteX16" fmla="*/ 5096933 w 6987634"/>
                <a:gd name="connsiteY16" fmla="*/ 668867 h 4724400"/>
                <a:gd name="connsiteX17" fmla="*/ 4978400 w 6987634"/>
                <a:gd name="connsiteY17" fmla="*/ 482600 h 4724400"/>
                <a:gd name="connsiteX18" fmla="*/ 4910666 w 6987634"/>
                <a:gd name="connsiteY18" fmla="*/ 423334 h 4724400"/>
                <a:gd name="connsiteX19" fmla="*/ 4876800 w 6987634"/>
                <a:gd name="connsiteY19" fmla="*/ 321734 h 4724400"/>
                <a:gd name="connsiteX20" fmla="*/ 4809066 w 6987634"/>
                <a:gd name="connsiteY20" fmla="*/ 414867 h 4724400"/>
                <a:gd name="connsiteX21" fmla="*/ 4699000 w 6987634"/>
                <a:gd name="connsiteY21" fmla="*/ 389467 h 4724400"/>
                <a:gd name="connsiteX22" fmla="*/ 4572000 w 6987634"/>
                <a:gd name="connsiteY22" fmla="*/ 270934 h 4724400"/>
                <a:gd name="connsiteX23" fmla="*/ 4521200 w 6987634"/>
                <a:gd name="connsiteY23" fmla="*/ 160867 h 4724400"/>
                <a:gd name="connsiteX24" fmla="*/ 4182533 w 6987634"/>
                <a:gd name="connsiteY24" fmla="*/ 0 h 4724400"/>
                <a:gd name="connsiteX25" fmla="*/ 4385733 w 6987634"/>
                <a:gd name="connsiteY25" fmla="*/ 482600 h 4724400"/>
                <a:gd name="connsiteX26" fmla="*/ 4106333 w 6987634"/>
                <a:gd name="connsiteY26" fmla="*/ 567267 h 4724400"/>
                <a:gd name="connsiteX27" fmla="*/ 4182533 w 6987634"/>
                <a:gd name="connsiteY27" fmla="*/ 702734 h 4724400"/>
                <a:gd name="connsiteX28" fmla="*/ 4135616 w 6987634"/>
                <a:gd name="connsiteY28" fmla="*/ 864416 h 4724400"/>
                <a:gd name="connsiteX29" fmla="*/ 4227894 w 6987634"/>
                <a:gd name="connsiteY29" fmla="*/ 1017224 h 4724400"/>
                <a:gd name="connsiteX30" fmla="*/ 3935289 w 6987634"/>
                <a:gd name="connsiteY30" fmla="*/ 1131625 h 4724400"/>
                <a:gd name="connsiteX31" fmla="*/ 3776133 w 6987634"/>
                <a:gd name="connsiteY31" fmla="*/ 711200 h 4724400"/>
                <a:gd name="connsiteX32" fmla="*/ 3259666 w 6987634"/>
                <a:gd name="connsiteY32" fmla="*/ 939800 h 4724400"/>
                <a:gd name="connsiteX33" fmla="*/ 3378200 w 6987634"/>
                <a:gd name="connsiteY33" fmla="*/ 1151467 h 4724400"/>
                <a:gd name="connsiteX34" fmla="*/ 3251200 w 6987634"/>
                <a:gd name="connsiteY34" fmla="*/ 1219200 h 4724400"/>
                <a:gd name="connsiteX35" fmla="*/ 3318933 w 6987634"/>
                <a:gd name="connsiteY35" fmla="*/ 1354667 h 4724400"/>
                <a:gd name="connsiteX36" fmla="*/ 3175000 w 6987634"/>
                <a:gd name="connsiteY36" fmla="*/ 1397000 h 4724400"/>
                <a:gd name="connsiteX37" fmla="*/ 3200400 w 6987634"/>
                <a:gd name="connsiteY37" fmla="*/ 1498600 h 4724400"/>
                <a:gd name="connsiteX38" fmla="*/ 3022600 w 6987634"/>
                <a:gd name="connsiteY38" fmla="*/ 1583267 h 4724400"/>
                <a:gd name="connsiteX39" fmla="*/ 2954866 w 6987634"/>
                <a:gd name="connsiteY39" fmla="*/ 1532467 h 4724400"/>
                <a:gd name="connsiteX40" fmla="*/ 2844800 w 6987634"/>
                <a:gd name="connsiteY40" fmla="*/ 1490134 h 4724400"/>
                <a:gd name="connsiteX41" fmla="*/ 2768600 w 6987634"/>
                <a:gd name="connsiteY41" fmla="*/ 1473200 h 4724400"/>
                <a:gd name="connsiteX42" fmla="*/ 2709333 w 6987634"/>
                <a:gd name="connsiteY42" fmla="*/ 1473200 h 4724400"/>
                <a:gd name="connsiteX43" fmla="*/ 2700866 w 6987634"/>
                <a:gd name="connsiteY43" fmla="*/ 1574800 h 4724400"/>
                <a:gd name="connsiteX44" fmla="*/ 2700866 w 6987634"/>
                <a:gd name="connsiteY44" fmla="*/ 1625600 h 4724400"/>
                <a:gd name="connsiteX45" fmla="*/ 2633133 w 6987634"/>
                <a:gd name="connsiteY45" fmla="*/ 1617134 h 4724400"/>
                <a:gd name="connsiteX46" fmla="*/ 2590800 w 6987634"/>
                <a:gd name="connsiteY46" fmla="*/ 1507067 h 4724400"/>
                <a:gd name="connsiteX47" fmla="*/ 2429933 w 6987634"/>
                <a:gd name="connsiteY47" fmla="*/ 1532467 h 4724400"/>
                <a:gd name="connsiteX48" fmla="*/ 2396066 w 6987634"/>
                <a:gd name="connsiteY48" fmla="*/ 1617134 h 4724400"/>
                <a:gd name="connsiteX49" fmla="*/ 2480733 w 6987634"/>
                <a:gd name="connsiteY49" fmla="*/ 1744134 h 4724400"/>
                <a:gd name="connsiteX50" fmla="*/ 2480733 w 6987634"/>
                <a:gd name="connsiteY50" fmla="*/ 1854200 h 4724400"/>
                <a:gd name="connsiteX51" fmla="*/ 2421466 w 6987634"/>
                <a:gd name="connsiteY51" fmla="*/ 1913467 h 4724400"/>
                <a:gd name="connsiteX52" fmla="*/ 2260600 w 6987634"/>
                <a:gd name="connsiteY52" fmla="*/ 1862667 h 4724400"/>
                <a:gd name="connsiteX53" fmla="*/ 2108200 w 6987634"/>
                <a:gd name="connsiteY53" fmla="*/ 1786467 h 4724400"/>
                <a:gd name="connsiteX54" fmla="*/ 1981200 w 6987634"/>
                <a:gd name="connsiteY54" fmla="*/ 1667934 h 4724400"/>
                <a:gd name="connsiteX55" fmla="*/ 1811866 w 6987634"/>
                <a:gd name="connsiteY55" fmla="*/ 1693334 h 4724400"/>
                <a:gd name="connsiteX56" fmla="*/ 1735666 w 6987634"/>
                <a:gd name="connsiteY56" fmla="*/ 1803400 h 4724400"/>
                <a:gd name="connsiteX57" fmla="*/ 1803400 w 6987634"/>
                <a:gd name="connsiteY57" fmla="*/ 1617134 h 4724400"/>
                <a:gd name="connsiteX58" fmla="*/ 1769533 w 6987634"/>
                <a:gd name="connsiteY58" fmla="*/ 1540934 h 4724400"/>
                <a:gd name="connsiteX59" fmla="*/ 1642533 w 6987634"/>
                <a:gd name="connsiteY59" fmla="*/ 1591734 h 4724400"/>
                <a:gd name="connsiteX60" fmla="*/ 1701800 w 6987634"/>
                <a:gd name="connsiteY60" fmla="*/ 1481667 h 4724400"/>
                <a:gd name="connsiteX61" fmla="*/ 1591733 w 6987634"/>
                <a:gd name="connsiteY61" fmla="*/ 1422400 h 4724400"/>
                <a:gd name="connsiteX62" fmla="*/ 1498600 w 6987634"/>
                <a:gd name="connsiteY62" fmla="*/ 1253067 h 4724400"/>
                <a:gd name="connsiteX63" fmla="*/ 1473200 w 6987634"/>
                <a:gd name="connsiteY63" fmla="*/ 1109134 h 4724400"/>
                <a:gd name="connsiteX64" fmla="*/ 1473200 w 6987634"/>
                <a:gd name="connsiteY64" fmla="*/ 1109134 h 4724400"/>
                <a:gd name="connsiteX65" fmla="*/ 1193800 w 6987634"/>
                <a:gd name="connsiteY65" fmla="*/ 1100667 h 4724400"/>
                <a:gd name="connsiteX66" fmla="*/ 1193800 w 6987634"/>
                <a:gd name="connsiteY66" fmla="*/ 1210734 h 4724400"/>
                <a:gd name="connsiteX67" fmla="*/ 1354666 w 6987634"/>
                <a:gd name="connsiteY67" fmla="*/ 1380067 h 4724400"/>
                <a:gd name="connsiteX68" fmla="*/ 1481666 w 6987634"/>
                <a:gd name="connsiteY68" fmla="*/ 1583267 h 4724400"/>
                <a:gd name="connsiteX69" fmla="*/ 1481666 w 6987634"/>
                <a:gd name="connsiteY69" fmla="*/ 1803400 h 4724400"/>
                <a:gd name="connsiteX70" fmla="*/ 1397000 w 6987634"/>
                <a:gd name="connsiteY70" fmla="*/ 1938867 h 4724400"/>
                <a:gd name="connsiteX71" fmla="*/ 1286933 w 6987634"/>
                <a:gd name="connsiteY71" fmla="*/ 2099734 h 4724400"/>
                <a:gd name="connsiteX72" fmla="*/ 1193800 w 6987634"/>
                <a:gd name="connsiteY72" fmla="*/ 2277534 h 4724400"/>
                <a:gd name="connsiteX73" fmla="*/ 1100666 w 6987634"/>
                <a:gd name="connsiteY73" fmla="*/ 2404534 h 4724400"/>
                <a:gd name="connsiteX74" fmla="*/ 1151466 w 6987634"/>
                <a:gd name="connsiteY74" fmla="*/ 3039534 h 4724400"/>
                <a:gd name="connsiteX75" fmla="*/ 1032933 w 6987634"/>
                <a:gd name="connsiteY75" fmla="*/ 3242734 h 4724400"/>
                <a:gd name="connsiteX76" fmla="*/ 880533 w 6987634"/>
                <a:gd name="connsiteY76" fmla="*/ 3335867 h 4724400"/>
                <a:gd name="connsiteX77" fmla="*/ 838200 w 6987634"/>
                <a:gd name="connsiteY77" fmla="*/ 3420534 h 4724400"/>
                <a:gd name="connsiteX78" fmla="*/ 550333 w 6987634"/>
                <a:gd name="connsiteY78" fmla="*/ 3547534 h 4724400"/>
                <a:gd name="connsiteX79" fmla="*/ 499533 w 6987634"/>
                <a:gd name="connsiteY79" fmla="*/ 3699934 h 4724400"/>
                <a:gd name="connsiteX80" fmla="*/ 499533 w 6987634"/>
                <a:gd name="connsiteY80" fmla="*/ 3852334 h 4724400"/>
                <a:gd name="connsiteX81" fmla="*/ 465666 w 6987634"/>
                <a:gd name="connsiteY81" fmla="*/ 4021667 h 4724400"/>
                <a:gd name="connsiteX82" fmla="*/ 516466 w 6987634"/>
                <a:gd name="connsiteY82" fmla="*/ 4165600 h 4724400"/>
                <a:gd name="connsiteX83" fmla="*/ 541866 w 6987634"/>
                <a:gd name="connsiteY83" fmla="*/ 4292600 h 4724400"/>
                <a:gd name="connsiteX84" fmla="*/ 423333 w 6987634"/>
                <a:gd name="connsiteY84" fmla="*/ 4326467 h 4724400"/>
                <a:gd name="connsiteX85" fmla="*/ 135466 w 6987634"/>
                <a:gd name="connsiteY85" fmla="*/ 4275667 h 4724400"/>
                <a:gd name="connsiteX86" fmla="*/ 25400 w 6987634"/>
                <a:gd name="connsiteY86" fmla="*/ 4267200 h 4724400"/>
                <a:gd name="connsiteX87" fmla="*/ 0 w 6987634"/>
                <a:gd name="connsiteY87" fmla="*/ 4572000 h 4724400"/>
                <a:gd name="connsiteX88" fmla="*/ 160866 w 6987634"/>
                <a:gd name="connsiteY88" fmla="*/ 4656667 h 4724400"/>
                <a:gd name="connsiteX89" fmla="*/ 347133 w 6987634"/>
                <a:gd name="connsiteY89" fmla="*/ 4597400 h 4724400"/>
                <a:gd name="connsiteX90" fmla="*/ 524933 w 6987634"/>
                <a:gd name="connsiteY90" fmla="*/ 4724400 h 4724400"/>
                <a:gd name="connsiteX91" fmla="*/ 567266 w 6987634"/>
                <a:gd name="connsiteY91" fmla="*/ 4563534 h 4724400"/>
                <a:gd name="connsiteX92" fmla="*/ 795866 w 6987634"/>
                <a:gd name="connsiteY92" fmla="*/ 4411134 h 4724400"/>
                <a:gd name="connsiteX93" fmla="*/ 990600 w 6987634"/>
                <a:gd name="connsiteY93" fmla="*/ 4368800 h 4724400"/>
                <a:gd name="connsiteX94" fmla="*/ 1236133 w 6987634"/>
                <a:gd name="connsiteY94" fmla="*/ 4089400 h 4724400"/>
                <a:gd name="connsiteX95" fmla="*/ 1557866 w 6987634"/>
                <a:gd name="connsiteY95" fmla="*/ 3920067 h 4724400"/>
                <a:gd name="connsiteX96" fmla="*/ 1837266 w 6987634"/>
                <a:gd name="connsiteY96" fmla="*/ 3953934 h 4724400"/>
                <a:gd name="connsiteX97" fmla="*/ 2032000 w 6987634"/>
                <a:gd name="connsiteY97" fmla="*/ 4038600 h 4724400"/>
                <a:gd name="connsiteX98" fmla="*/ 2294466 w 6987634"/>
                <a:gd name="connsiteY98" fmla="*/ 4004734 h 4724400"/>
                <a:gd name="connsiteX99" fmla="*/ 2362200 w 6987634"/>
                <a:gd name="connsiteY99" fmla="*/ 3835400 h 4724400"/>
                <a:gd name="connsiteX100" fmla="*/ 2819400 w 6987634"/>
                <a:gd name="connsiteY100" fmla="*/ 3691467 h 4724400"/>
                <a:gd name="connsiteX101" fmla="*/ 3166533 w 6987634"/>
                <a:gd name="connsiteY101" fmla="*/ 3683000 h 4724400"/>
                <a:gd name="connsiteX102" fmla="*/ 3369733 w 6987634"/>
                <a:gd name="connsiteY102" fmla="*/ 3640667 h 4724400"/>
                <a:gd name="connsiteX103" fmla="*/ 3412066 w 6987634"/>
                <a:gd name="connsiteY103" fmla="*/ 3589867 h 4724400"/>
                <a:gd name="connsiteX104" fmla="*/ 3276600 w 6987634"/>
                <a:gd name="connsiteY104" fmla="*/ 3488267 h 4724400"/>
                <a:gd name="connsiteX105" fmla="*/ 3234266 w 6987634"/>
                <a:gd name="connsiteY105" fmla="*/ 3361267 h 4724400"/>
                <a:gd name="connsiteX106" fmla="*/ 3234266 w 6987634"/>
                <a:gd name="connsiteY106" fmla="*/ 3251200 h 4724400"/>
                <a:gd name="connsiteX107" fmla="*/ 3039533 w 6987634"/>
                <a:gd name="connsiteY107" fmla="*/ 3318934 h 4724400"/>
                <a:gd name="connsiteX108" fmla="*/ 2853266 w 6987634"/>
                <a:gd name="connsiteY108" fmla="*/ 3293534 h 4724400"/>
                <a:gd name="connsiteX109" fmla="*/ 2709333 w 6987634"/>
                <a:gd name="connsiteY109" fmla="*/ 3242734 h 4724400"/>
                <a:gd name="connsiteX110" fmla="*/ 2743200 w 6987634"/>
                <a:gd name="connsiteY110" fmla="*/ 3073400 h 4724400"/>
                <a:gd name="connsiteX111" fmla="*/ 2895600 w 6987634"/>
                <a:gd name="connsiteY111" fmla="*/ 2912534 h 4724400"/>
                <a:gd name="connsiteX112" fmla="*/ 3031066 w 6987634"/>
                <a:gd name="connsiteY112" fmla="*/ 2836334 h 4724400"/>
                <a:gd name="connsiteX113" fmla="*/ 3208866 w 6987634"/>
                <a:gd name="connsiteY113" fmla="*/ 2683934 h 4724400"/>
                <a:gd name="connsiteX114" fmla="*/ 3539066 w 6987634"/>
                <a:gd name="connsiteY114" fmla="*/ 2573867 h 4724400"/>
                <a:gd name="connsiteX115" fmla="*/ 4208970 w 6987634"/>
                <a:gd name="connsiteY115" fmla="*/ 2539586 h 4724400"/>
                <a:gd name="connsiteX116" fmla="*/ 4590517 w 6987634"/>
                <a:gd name="connsiteY116" fmla="*/ 2567285 h 4724400"/>
                <a:gd name="connsiteX0" fmla="*/ 4730695 w 6987634"/>
                <a:gd name="connsiteY0" fmla="*/ 2672562 h 4724400"/>
                <a:gd name="connsiteX1" fmla="*/ 4919133 w 6987634"/>
                <a:gd name="connsiteY1" fmla="*/ 2446867 h 4724400"/>
                <a:gd name="connsiteX2" fmla="*/ 5244749 w 6987634"/>
                <a:gd name="connsiteY2" fmla="*/ 2355103 h 4724400"/>
                <a:gd name="connsiteX3" fmla="*/ 5470208 w 6987634"/>
                <a:gd name="connsiteY3" fmla="*/ 2246796 h 4724400"/>
                <a:gd name="connsiteX4" fmla="*/ 5614664 w 6987634"/>
                <a:gd name="connsiteY4" fmla="*/ 2112748 h 4724400"/>
                <a:gd name="connsiteX5" fmla="*/ 6058472 w 6987634"/>
                <a:gd name="connsiteY5" fmla="*/ 1766243 h 4724400"/>
                <a:gd name="connsiteX6" fmla="*/ 6414018 w 6987634"/>
                <a:gd name="connsiteY6" fmla="*/ 1470139 h 4724400"/>
                <a:gd name="connsiteX7" fmla="*/ 6987634 w 6987634"/>
                <a:gd name="connsiteY7" fmla="*/ 1252638 h 4724400"/>
                <a:gd name="connsiteX8" fmla="*/ 6874933 w 6987634"/>
                <a:gd name="connsiteY8" fmla="*/ 922867 h 4724400"/>
                <a:gd name="connsiteX9" fmla="*/ 6919746 w 6987634"/>
                <a:gd name="connsiteY9" fmla="*/ 764067 h 4724400"/>
                <a:gd name="connsiteX10" fmla="*/ 6722378 w 6987634"/>
                <a:gd name="connsiteY10" fmla="*/ 708090 h 4724400"/>
                <a:gd name="connsiteX11" fmla="*/ 5995408 w 6987634"/>
                <a:gd name="connsiteY11" fmla="*/ 848506 h 4724400"/>
                <a:gd name="connsiteX12" fmla="*/ 5791354 w 6987634"/>
                <a:gd name="connsiteY12" fmla="*/ 964769 h 4724400"/>
                <a:gd name="connsiteX13" fmla="*/ 5647266 w 6987634"/>
                <a:gd name="connsiteY13" fmla="*/ 838200 h 4724400"/>
                <a:gd name="connsiteX14" fmla="*/ 5415792 w 6987634"/>
                <a:gd name="connsiteY14" fmla="*/ 890634 h 4724400"/>
                <a:gd name="connsiteX15" fmla="*/ 5238333 w 6987634"/>
                <a:gd name="connsiteY15" fmla="*/ 800534 h 4724400"/>
                <a:gd name="connsiteX16" fmla="*/ 5096933 w 6987634"/>
                <a:gd name="connsiteY16" fmla="*/ 668867 h 4724400"/>
                <a:gd name="connsiteX17" fmla="*/ 4978400 w 6987634"/>
                <a:gd name="connsiteY17" fmla="*/ 482600 h 4724400"/>
                <a:gd name="connsiteX18" fmla="*/ 4910666 w 6987634"/>
                <a:gd name="connsiteY18" fmla="*/ 423334 h 4724400"/>
                <a:gd name="connsiteX19" fmla="*/ 4876800 w 6987634"/>
                <a:gd name="connsiteY19" fmla="*/ 321734 h 4724400"/>
                <a:gd name="connsiteX20" fmla="*/ 4809066 w 6987634"/>
                <a:gd name="connsiteY20" fmla="*/ 414867 h 4724400"/>
                <a:gd name="connsiteX21" fmla="*/ 4699000 w 6987634"/>
                <a:gd name="connsiteY21" fmla="*/ 389467 h 4724400"/>
                <a:gd name="connsiteX22" fmla="*/ 4572000 w 6987634"/>
                <a:gd name="connsiteY22" fmla="*/ 270934 h 4724400"/>
                <a:gd name="connsiteX23" fmla="*/ 4521200 w 6987634"/>
                <a:gd name="connsiteY23" fmla="*/ 160867 h 4724400"/>
                <a:gd name="connsiteX24" fmla="*/ 4182533 w 6987634"/>
                <a:gd name="connsiteY24" fmla="*/ 0 h 4724400"/>
                <a:gd name="connsiteX25" fmla="*/ 4385733 w 6987634"/>
                <a:gd name="connsiteY25" fmla="*/ 482600 h 4724400"/>
                <a:gd name="connsiteX26" fmla="*/ 4106333 w 6987634"/>
                <a:gd name="connsiteY26" fmla="*/ 567267 h 4724400"/>
                <a:gd name="connsiteX27" fmla="*/ 4268363 w 6987634"/>
                <a:gd name="connsiteY27" fmla="*/ 766747 h 4724400"/>
                <a:gd name="connsiteX28" fmla="*/ 4135616 w 6987634"/>
                <a:gd name="connsiteY28" fmla="*/ 864416 h 4724400"/>
                <a:gd name="connsiteX29" fmla="*/ 4227894 w 6987634"/>
                <a:gd name="connsiteY29" fmla="*/ 1017224 h 4724400"/>
                <a:gd name="connsiteX30" fmla="*/ 3935289 w 6987634"/>
                <a:gd name="connsiteY30" fmla="*/ 1131625 h 4724400"/>
                <a:gd name="connsiteX31" fmla="*/ 3776133 w 6987634"/>
                <a:gd name="connsiteY31" fmla="*/ 711200 h 4724400"/>
                <a:gd name="connsiteX32" fmla="*/ 3259666 w 6987634"/>
                <a:gd name="connsiteY32" fmla="*/ 939800 h 4724400"/>
                <a:gd name="connsiteX33" fmla="*/ 3378200 w 6987634"/>
                <a:gd name="connsiteY33" fmla="*/ 1151467 h 4724400"/>
                <a:gd name="connsiteX34" fmla="*/ 3251200 w 6987634"/>
                <a:gd name="connsiteY34" fmla="*/ 1219200 h 4724400"/>
                <a:gd name="connsiteX35" fmla="*/ 3318933 w 6987634"/>
                <a:gd name="connsiteY35" fmla="*/ 1354667 h 4724400"/>
                <a:gd name="connsiteX36" fmla="*/ 3175000 w 6987634"/>
                <a:gd name="connsiteY36" fmla="*/ 1397000 h 4724400"/>
                <a:gd name="connsiteX37" fmla="*/ 3200400 w 6987634"/>
                <a:gd name="connsiteY37" fmla="*/ 1498600 h 4724400"/>
                <a:gd name="connsiteX38" fmla="*/ 3022600 w 6987634"/>
                <a:gd name="connsiteY38" fmla="*/ 1583267 h 4724400"/>
                <a:gd name="connsiteX39" fmla="*/ 2954866 w 6987634"/>
                <a:gd name="connsiteY39" fmla="*/ 1532467 h 4724400"/>
                <a:gd name="connsiteX40" fmla="*/ 2844800 w 6987634"/>
                <a:gd name="connsiteY40" fmla="*/ 1490134 h 4724400"/>
                <a:gd name="connsiteX41" fmla="*/ 2768600 w 6987634"/>
                <a:gd name="connsiteY41" fmla="*/ 1473200 h 4724400"/>
                <a:gd name="connsiteX42" fmla="*/ 2709333 w 6987634"/>
                <a:gd name="connsiteY42" fmla="*/ 1473200 h 4724400"/>
                <a:gd name="connsiteX43" fmla="*/ 2700866 w 6987634"/>
                <a:gd name="connsiteY43" fmla="*/ 1574800 h 4724400"/>
                <a:gd name="connsiteX44" fmla="*/ 2700866 w 6987634"/>
                <a:gd name="connsiteY44" fmla="*/ 1625600 h 4724400"/>
                <a:gd name="connsiteX45" fmla="*/ 2633133 w 6987634"/>
                <a:gd name="connsiteY45" fmla="*/ 1617134 h 4724400"/>
                <a:gd name="connsiteX46" fmla="*/ 2590800 w 6987634"/>
                <a:gd name="connsiteY46" fmla="*/ 1507067 h 4724400"/>
                <a:gd name="connsiteX47" fmla="*/ 2429933 w 6987634"/>
                <a:gd name="connsiteY47" fmla="*/ 1532467 h 4724400"/>
                <a:gd name="connsiteX48" fmla="*/ 2396066 w 6987634"/>
                <a:gd name="connsiteY48" fmla="*/ 1617134 h 4724400"/>
                <a:gd name="connsiteX49" fmla="*/ 2480733 w 6987634"/>
                <a:gd name="connsiteY49" fmla="*/ 1744134 h 4724400"/>
                <a:gd name="connsiteX50" fmla="*/ 2480733 w 6987634"/>
                <a:gd name="connsiteY50" fmla="*/ 1854200 h 4724400"/>
                <a:gd name="connsiteX51" fmla="*/ 2421466 w 6987634"/>
                <a:gd name="connsiteY51" fmla="*/ 1913467 h 4724400"/>
                <a:gd name="connsiteX52" fmla="*/ 2260600 w 6987634"/>
                <a:gd name="connsiteY52" fmla="*/ 1862667 h 4724400"/>
                <a:gd name="connsiteX53" fmla="*/ 2108200 w 6987634"/>
                <a:gd name="connsiteY53" fmla="*/ 1786467 h 4724400"/>
                <a:gd name="connsiteX54" fmla="*/ 1981200 w 6987634"/>
                <a:gd name="connsiteY54" fmla="*/ 1667934 h 4724400"/>
                <a:gd name="connsiteX55" fmla="*/ 1811866 w 6987634"/>
                <a:gd name="connsiteY55" fmla="*/ 1693334 h 4724400"/>
                <a:gd name="connsiteX56" fmla="*/ 1735666 w 6987634"/>
                <a:gd name="connsiteY56" fmla="*/ 1803400 h 4724400"/>
                <a:gd name="connsiteX57" fmla="*/ 1803400 w 6987634"/>
                <a:gd name="connsiteY57" fmla="*/ 1617134 h 4724400"/>
                <a:gd name="connsiteX58" fmla="*/ 1769533 w 6987634"/>
                <a:gd name="connsiteY58" fmla="*/ 1540934 h 4724400"/>
                <a:gd name="connsiteX59" fmla="*/ 1642533 w 6987634"/>
                <a:gd name="connsiteY59" fmla="*/ 1591734 h 4724400"/>
                <a:gd name="connsiteX60" fmla="*/ 1701800 w 6987634"/>
                <a:gd name="connsiteY60" fmla="*/ 1481667 h 4724400"/>
                <a:gd name="connsiteX61" fmla="*/ 1591733 w 6987634"/>
                <a:gd name="connsiteY61" fmla="*/ 1422400 h 4724400"/>
                <a:gd name="connsiteX62" fmla="*/ 1498600 w 6987634"/>
                <a:gd name="connsiteY62" fmla="*/ 1253067 h 4724400"/>
                <a:gd name="connsiteX63" fmla="*/ 1473200 w 6987634"/>
                <a:gd name="connsiteY63" fmla="*/ 1109134 h 4724400"/>
                <a:gd name="connsiteX64" fmla="*/ 1473200 w 6987634"/>
                <a:gd name="connsiteY64" fmla="*/ 1109134 h 4724400"/>
                <a:gd name="connsiteX65" fmla="*/ 1193800 w 6987634"/>
                <a:gd name="connsiteY65" fmla="*/ 1100667 h 4724400"/>
                <a:gd name="connsiteX66" fmla="*/ 1193800 w 6987634"/>
                <a:gd name="connsiteY66" fmla="*/ 1210734 h 4724400"/>
                <a:gd name="connsiteX67" fmla="*/ 1354666 w 6987634"/>
                <a:gd name="connsiteY67" fmla="*/ 1380067 h 4724400"/>
                <a:gd name="connsiteX68" fmla="*/ 1481666 w 6987634"/>
                <a:gd name="connsiteY68" fmla="*/ 1583267 h 4724400"/>
                <a:gd name="connsiteX69" fmla="*/ 1481666 w 6987634"/>
                <a:gd name="connsiteY69" fmla="*/ 1803400 h 4724400"/>
                <a:gd name="connsiteX70" fmla="*/ 1397000 w 6987634"/>
                <a:gd name="connsiteY70" fmla="*/ 1938867 h 4724400"/>
                <a:gd name="connsiteX71" fmla="*/ 1286933 w 6987634"/>
                <a:gd name="connsiteY71" fmla="*/ 2099734 h 4724400"/>
                <a:gd name="connsiteX72" fmla="*/ 1193800 w 6987634"/>
                <a:gd name="connsiteY72" fmla="*/ 2277534 h 4724400"/>
                <a:gd name="connsiteX73" fmla="*/ 1100666 w 6987634"/>
                <a:gd name="connsiteY73" fmla="*/ 2404534 h 4724400"/>
                <a:gd name="connsiteX74" fmla="*/ 1151466 w 6987634"/>
                <a:gd name="connsiteY74" fmla="*/ 3039534 h 4724400"/>
                <a:gd name="connsiteX75" fmla="*/ 1032933 w 6987634"/>
                <a:gd name="connsiteY75" fmla="*/ 3242734 h 4724400"/>
                <a:gd name="connsiteX76" fmla="*/ 880533 w 6987634"/>
                <a:gd name="connsiteY76" fmla="*/ 3335867 h 4724400"/>
                <a:gd name="connsiteX77" fmla="*/ 838200 w 6987634"/>
                <a:gd name="connsiteY77" fmla="*/ 3420534 h 4724400"/>
                <a:gd name="connsiteX78" fmla="*/ 550333 w 6987634"/>
                <a:gd name="connsiteY78" fmla="*/ 3547534 h 4724400"/>
                <a:gd name="connsiteX79" fmla="*/ 499533 w 6987634"/>
                <a:gd name="connsiteY79" fmla="*/ 3699934 h 4724400"/>
                <a:gd name="connsiteX80" fmla="*/ 499533 w 6987634"/>
                <a:gd name="connsiteY80" fmla="*/ 3852334 h 4724400"/>
                <a:gd name="connsiteX81" fmla="*/ 465666 w 6987634"/>
                <a:gd name="connsiteY81" fmla="*/ 4021667 h 4724400"/>
                <a:gd name="connsiteX82" fmla="*/ 516466 w 6987634"/>
                <a:gd name="connsiteY82" fmla="*/ 4165600 h 4724400"/>
                <a:gd name="connsiteX83" fmla="*/ 541866 w 6987634"/>
                <a:gd name="connsiteY83" fmla="*/ 4292600 h 4724400"/>
                <a:gd name="connsiteX84" fmla="*/ 423333 w 6987634"/>
                <a:gd name="connsiteY84" fmla="*/ 4326467 h 4724400"/>
                <a:gd name="connsiteX85" fmla="*/ 135466 w 6987634"/>
                <a:gd name="connsiteY85" fmla="*/ 4275667 h 4724400"/>
                <a:gd name="connsiteX86" fmla="*/ 25400 w 6987634"/>
                <a:gd name="connsiteY86" fmla="*/ 4267200 h 4724400"/>
                <a:gd name="connsiteX87" fmla="*/ 0 w 6987634"/>
                <a:gd name="connsiteY87" fmla="*/ 4572000 h 4724400"/>
                <a:gd name="connsiteX88" fmla="*/ 160866 w 6987634"/>
                <a:gd name="connsiteY88" fmla="*/ 4656667 h 4724400"/>
                <a:gd name="connsiteX89" fmla="*/ 347133 w 6987634"/>
                <a:gd name="connsiteY89" fmla="*/ 4597400 h 4724400"/>
                <a:gd name="connsiteX90" fmla="*/ 524933 w 6987634"/>
                <a:gd name="connsiteY90" fmla="*/ 4724400 h 4724400"/>
                <a:gd name="connsiteX91" fmla="*/ 567266 w 6987634"/>
                <a:gd name="connsiteY91" fmla="*/ 4563534 h 4724400"/>
                <a:gd name="connsiteX92" fmla="*/ 795866 w 6987634"/>
                <a:gd name="connsiteY92" fmla="*/ 4411134 h 4724400"/>
                <a:gd name="connsiteX93" fmla="*/ 990600 w 6987634"/>
                <a:gd name="connsiteY93" fmla="*/ 4368800 h 4724400"/>
                <a:gd name="connsiteX94" fmla="*/ 1236133 w 6987634"/>
                <a:gd name="connsiteY94" fmla="*/ 4089400 h 4724400"/>
                <a:gd name="connsiteX95" fmla="*/ 1557866 w 6987634"/>
                <a:gd name="connsiteY95" fmla="*/ 3920067 h 4724400"/>
                <a:gd name="connsiteX96" fmla="*/ 1837266 w 6987634"/>
                <a:gd name="connsiteY96" fmla="*/ 3953934 h 4724400"/>
                <a:gd name="connsiteX97" fmla="*/ 2032000 w 6987634"/>
                <a:gd name="connsiteY97" fmla="*/ 4038600 h 4724400"/>
                <a:gd name="connsiteX98" fmla="*/ 2294466 w 6987634"/>
                <a:gd name="connsiteY98" fmla="*/ 4004734 h 4724400"/>
                <a:gd name="connsiteX99" fmla="*/ 2362200 w 6987634"/>
                <a:gd name="connsiteY99" fmla="*/ 3835400 h 4724400"/>
                <a:gd name="connsiteX100" fmla="*/ 2819400 w 6987634"/>
                <a:gd name="connsiteY100" fmla="*/ 3691467 h 4724400"/>
                <a:gd name="connsiteX101" fmla="*/ 3166533 w 6987634"/>
                <a:gd name="connsiteY101" fmla="*/ 3683000 h 4724400"/>
                <a:gd name="connsiteX102" fmla="*/ 3369733 w 6987634"/>
                <a:gd name="connsiteY102" fmla="*/ 3640667 h 4724400"/>
                <a:gd name="connsiteX103" fmla="*/ 3412066 w 6987634"/>
                <a:gd name="connsiteY103" fmla="*/ 3589867 h 4724400"/>
                <a:gd name="connsiteX104" fmla="*/ 3276600 w 6987634"/>
                <a:gd name="connsiteY104" fmla="*/ 3488267 h 4724400"/>
                <a:gd name="connsiteX105" fmla="*/ 3234266 w 6987634"/>
                <a:gd name="connsiteY105" fmla="*/ 3361267 h 4724400"/>
                <a:gd name="connsiteX106" fmla="*/ 3234266 w 6987634"/>
                <a:gd name="connsiteY106" fmla="*/ 3251200 h 4724400"/>
                <a:gd name="connsiteX107" fmla="*/ 3039533 w 6987634"/>
                <a:gd name="connsiteY107" fmla="*/ 3318934 h 4724400"/>
                <a:gd name="connsiteX108" fmla="*/ 2853266 w 6987634"/>
                <a:gd name="connsiteY108" fmla="*/ 3293534 h 4724400"/>
                <a:gd name="connsiteX109" fmla="*/ 2709333 w 6987634"/>
                <a:gd name="connsiteY109" fmla="*/ 3242734 h 4724400"/>
                <a:gd name="connsiteX110" fmla="*/ 2743200 w 6987634"/>
                <a:gd name="connsiteY110" fmla="*/ 3073400 h 4724400"/>
                <a:gd name="connsiteX111" fmla="*/ 2895600 w 6987634"/>
                <a:gd name="connsiteY111" fmla="*/ 2912534 h 4724400"/>
                <a:gd name="connsiteX112" fmla="*/ 3031066 w 6987634"/>
                <a:gd name="connsiteY112" fmla="*/ 2836334 h 4724400"/>
                <a:gd name="connsiteX113" fmla="*/ 3208866 w 6987634"/>
                <a:gd name="connsiteY113" fmla="*/ 2683934 h 4724400"/>
                <a:gd name="connsiteX114" fmla="*/ 3539066 w 6987634"/>
                <a:gd name="connsiteY114" fmla="*/ 2573867 h 4724400"/>
                <a:gd name="connsiteX115" fmla="*/ 4208970 w 6987634"/>
                <a:gd name="connsiteY115" fmla="*/ 2539586 h 4724400"/>
                <a:gd name="connsiteX116" fmla="*/ 4590517 w 6987634"/>
                <a:gd name="connsiteY116" fmla="*/ 2567285 h 4724400"/>
                <a:gd name="connsiteX0" fmla="*/ 4730695 w 6987634"/>
                <a:gd name="connsiteY0" fmla="*/ 2691513 h 4743351"/>
                <a:gd name="connsiteX1" fmla="*/ 4919133 w 6987634"/>
                <a:gd name="connsiteY1" fmla="*/ 2465818 h 4743351"/>
                <a:gd name="connsiteX2" fmla="*/ 5244749 w 6987634"/>
                <a:gd name="connsiteY2" fmla="*/ 2374054 h 4743351"/>
                <a:gd name="connsiteX3" fmla="*/ 5470208 w 6987634"/>
                <a:gd name="connsiteY3" fmla="*/ 2265747 h 4743351"/>
                <a:gd name="connsiteX4" fmla="*/ 5614664 w 6987634"/>
                <a:gd name="connsiteY4" fmla="*/ 2131699 h 4743351"/>
                <a:gd name="connsiteX5" fmla="*/ 6058472 w 6987634"/>
                <a:gd name="connsiteY5" fmla="*/ 1785194 h 4743351"/>
                <a:gd name="connsiteX6" fmla="*/ 6414018 w 6987634"/>
                <a:gd name="connsiteY6" fmla="*/ 1489090 h 4743351"/>
                <a:gd name="connsiteX7" fmla="*/ 6987634 w 6987634"/>
                <a:gd name="connsiteY7" fmla="*/ 1271589 h 4743351"/>
                <a:gd name="connsiteX8" fmla="*/ 6874933 w 6987634"/>
                <a:gd name="connsiteY8" fmla="*/ 941818 h 4743351"/>
                <a:gd name="connsiteX9" fmla="*/ 6919746 w 6987634"/>
                <a:gd name="connsiteY9" fmla="*/ 783018 h 4743351"/>
                <a:gd name="connsiteX10" fmla="*/ 6722378 w 6987634"/>
                <a:gd name="connsiteY10" fmla="*/ 727041 h 4743351"/>
                <a:gd name="connsiteX11" fmla="*/ 5995408 w 6987634"/>
                <a:gd name="connsiteY11" fmla="*/ 867457 h 4743351"/>
                <a:gd name="connsiteX12" fmla="*/ 5791354 w 6987634"/>
                <a:gd name="connsiteY12" fmla="*/ 983720 h 4743351"/>
                <a:gd name="connsiteX13" fmla="*/ 5647266 w 6987634"/>
                <a:gd name="connsiteY13" fmla="*/ 857151 h 4743351"/>
                <a:gd name="connsiteX14" fmla="*/ 5415792 w 6987634"/>
                <a:gd name="connsiteY14" fmla="*/ 909585 h 4743351"/>
                <a:gd name="connsiteX15" fmla="*/ 5238333 w 6987634"/>
                <a:gd name="connsiteY15" fmla="*/ 819485 h 4743351"/>
                <a:gd name="connsiteX16" fmla="*/ 5096933 w 6987634"/>
                <a:gd name="connsiteY16" fmla="*/ 687818 h 4743351"/>
                <a:gd name="connsiteX17" fmla="*/ 4978400 w 6987634"/>
                <a:gd name="connsiteY17" fmla="*/ 501551 h 4743351"/>
                <a:gd name="connsiteX18" fmla="*/ 4910666 w 6987634"/>
                <a:gd name="connsiteY18" fmla="*/ 442285 h 4743351"/>
                <a:gd name="connsiteX19" fmla="*/ 4876800 w 6987634"/>
                <a:gd name="connsiteY19" fmla="*/ 340685 h 4743351"/>
                <a:gd name="connsiteX20" fmla="*/ 4809066 w 6987634"/>
                <a:gd name="connsiteY20" fmla="*/ 433818 h 4743351"/>
                <a:gd name="connsiteX21" fmla="*/ 4699000 w 6987634"/>
                <a:gd name="connsiteY21" fmla="*/ 408418 h 4743351"/>
                <a:gd name="connsiteX22" fmla="*/ 4572000 w 6987634"/>
                <a:gd name="connsiteY22" fmla="*/ 289885 h 4743351"/>
                <a:gd name="connsiteX23" fmla="*/ 4521200 w 6987634"/>
                <a:gd name="connsiteY23" fmla="*/ 179818 h 4743351"/>
                <a:gd name="connsiteX24" fmla="*/ 4182533 w 6987634"/>
                <a:gd name="connsiteY24" fmla="*/ 18951 h 4743351"/>
                <a:gd name="connsiteX25" fmla="*/ 4352723 w 6987634"/>
                <a:gd name="connsiteY25" fmla="*/ 648777 h 4743351"/>
                <a:gd name="connsiteX26" fmla="*/ 4106333 w 6987634"/>
                <a:gd name="connsiteY26" fmla="*/ 586218 h 4743351"/>
                <a:gd name="connsiteX27" fmla="*/ 4268363 w 6987634"/>
                <a:gd name="connsiteY27" fmla="*/ 785698 h 4743351"/>
                <a:gd name="connsiteX28" fmla="*/ 4135616 w 6987634"/>
                <a:gd name="connsiteY28" fmla="*/ 883367 h 4743351"/>
                <a:gd name="connsiteX29" fmla="*/ 4227894 w 6987634"/>
                <a:gd name="connsiteY29" fmla="*/ 1036175 h 4743351"/>
                <a:gd name="connsiteX30" fmla="*/ 3935289 w 6987634"/>
                <a:gd name="connsiteY30" fmla="*/ 1150576 h 4743351"/>
                <a:gd name="connsiteX31" fmla="*/ 3776133 w 6987634"/>
                <a:gd name="connsiteY31" fmla="*/ 730151 h 4743351"/>
                <a:gd name="connsiteX32" fmla="*/ 3259666 w 6987634"/>
                <a:gd name="connsiteY32" fmla="*/ 958751 h 4743351"/>
                <a:gd name="connsiteX33" fmla="*/ 3378200 w 6987634"/>
                <a:gd name="connsiteY33" fmla="*/ 1170418 h 4743351"/>
                <a:gd name="connsiteX34" fmla="*/ 3251200 w 6987634"/>
                <a:gd name="connsiteY34" fmla="*/ 1238151 h 4743351"/>
                <a:gd name="connsiteX35" fmla="*/ 3318933 w 6987634"/>
                <a:gd name="connsiteY35" fmla="*/ 1373618 h 4743351"/>
                <a:gd name="connsiteX36" fmla="*/ 3175000 w 6987634"/>
                <a:gd name="connsiteY36" fmla="*/ 1415951 h 4743351"/>
                <a:gd name="connsiteX37" fmla="*/ 3200400 w 6987634"/>
                <a:gd name="connsiteY37" fmla="*/ 1517551 h 4743351"/>
                <a:gd name="connsiteX38" fmla="*/ 3022600 w 6987634"/>
                <a:gd name="connsiteY38" fmla="*/ 1602218 h 4743351"/>
                <a:gd name="connsiteX39" fmla="*/ 2954866 w 6987634"/>
                <a:gd name="connsiteY39" fmla="*/ 1551418 h 4743351"/>
                <a:gd name="connsiteX40" fmla="*/ 2844800 w 6987634"/>
                <a:gd name="connsiteY40" fmla="*/ 1509085 h 4743351"/>
                <a:gd name="connsiteX41" fmla="*/ 2768600 w 6987634"/>
                <a:gd name="connsiteY41" fmla="*/ 1492151 h 4743351"/>
                <a:gd name="connsiteX42" fmla="*/ 2709333 w 6987634"/>
                <a:gd name="connsiteY42" fmla="*/ 1492151 h 4743351"/>
                <a:gd name="connsiteX43" fmla="*/ 2700866 w 6987634"/>
                <a:gd name="connsiteY43" fmla="*/ 1593751 h 4743351"/>
                <a:gd name="connsiteX44" fmla="*/ 2700866 w 6987634"/>
                <a:gd name="connsiteY44" fmla="*/ 1644551 h 4743351"/>
                <a:gd name="connsiteX45" fmla="*/ 2633133 w 6987634"/>
                <a:gd name="connsiteY45" fmla="*/ 1636085 h 4743351"/>
                <a:gd name="connsiteX46" fmla="*/ 2590800 w 6987634"/>
                <a:gd name="connsiteY46" fmla="*/ 1526018 h 4743351"/>
                <a:gd name="connsiteX47" fmla="*/ 2429933 w 6987634"/>
                <a:gd name="connsiteY47" fmla="*/ 1551418 h 4743351"/>
                <a:gd name="connsiteX48" fmla="*/ 2396066 w 6987634"/>
                <a:gd name="connsiteY48" fmla="*/ 1636085 h 4743351"/>
                <a:gd name="connsiteX49" fmla="*/ 2480733 w 6987634"/>
                <a:gd name="connsiteY49" fmla="*/ 1763085 h 4743351"/>
                <a:gd name="connsiteX50" fmla="*/ 2480733 w 6987634"/>
                <a:gd name="connsiteY50" fmla="*/ 1873151 h 4743351"/>
                <a:gd name="connsiteX51" fmla="*/ 2421466 w 6987634"/>
                <a:gd name="connsiteY51" fmla="*/ 1932418 h 4743351"/>
                <a:gd name="connsiteX52" fmla="*/ 2260600 w 6987634"/>
                <a:gd name="connsiteY52" fmla="*/ 1881618 h 4743351"/>
                <a:gd name="connsiteX53" fmla="*/ 2108200 w 6987634"/>
                <a:gd name="connsiteY53" fmla="*/ 1805418 h 4743351"/>
                <a:gd name="connsiteX54" fmla="*/ 1981200 w 6987634"/>
                <a:gd name="connsiteY54" fmla="*/ 1686885 h 4743351"/>
                <a:gd name="connsiteX55" fmla="*/ 1811866 w 6987634"/>
                <a:gd name="connsiteY55" fmla="*/ 1712285 h 4743351"/>
                <a:gd name="connsiteX56" fmla="*/ 1735666 w 6987634"/>
                <a:gd name="connsiteY56" fmla="*/ 1822351 h 4743351"/>
                <a:gd name="connsiteX57" fmla="*/ 1803400 w 6987634"/>
                <a:gd name="connsiteY57" fmla="*/ 1636085 h 4743351"/>
                <a:gd name="connsiteX58" fmla="*/ 1769533 w 6987634"/>
                <a:gd name="connsiteY58" fmla="*/ 1559885 h 4743351"/>
                <a:gd name="connsiteX59" fmla="*/ 1642533 w 6987634"/>
                <a:gd name="connsiteY59" fmla="*/ 1610685 h 4743351"/>
                <a:gd name="connsiteX60" fmla="*/ 1701800 w 6987634"/>
                <a:gd name="connsiteY60" fmla="*/ 1500618 h 4743351"/>
                <a:gd name="connsiteX61" fmla="*/ 1591733 w 6987634"/>
                <a:gd name="connsiteY61" fmla="*/ 1441351 h 4743351"/>
                <a:gd name="connsiteX62" fmla="*/ 1498600 w 6987634"/>
                <a:gd name="connsiteY62" fmla="*/ 1272018 h 4743351"/>
                <a:gd name="connsiteX63" fmla="*/ 1473200 w 6987634"/>
                <a:gd name="connsiteY63" fmla="*/ 1128085 h 4743351"/>
                <a:gd name="connsiteX64" fmla="*/ 1473200 w 6987634"/>
                <a:gd name="connsiteY64" fmla="*/ 1128085 h 4743351"/>
                <a:gd name="connsiteX65" fmla="*/ 1193800 w 6987634"/>
                <a:gd name="connsiteY65" fmla="*/ 1119618 h 4743351"/>
                <a:gd name="connsiteX66" fmla="*/ 1193800 w 6987634"/>
                <a:gd name="connsiteY66" fmla="*/ 1229685 h 4743351"/>
                <a:gd name="connsiteX67" fmla="*/ 1354666 w 6987634"/>
                <a:gd name="connsiteY67" fmla="*/ 1399018 h 4743351"/>
                <a:gd name="connsiteX68" fmla="*/ 1481666 w 6987634"/>
                <a:gd name="connsiteY68" fmla="*/ 1602218 h 4743351"/>
                <a:gd name="connsiteX69" fmla="*/ 1481666 w 6987634"/>
                <a:gd name="connsiteY69" fmla="*/ 1822351 h 4743351"/>
                <a:gd name="connsiteX70" fmla="*/ 1397000 w 6987634"/>
                <a:gd name="connsiteY70" fmla="*/ 1957818 h 4743351"/>
                <a:gd name="connsiteX71" fmla="*/ 1286933 w 6987634"/>
                <a:gd name="connsiteY71" fmla="*/ 2118685 h 4743351"/>
                <a:gd name="connsiteX72" fmla="*/ 1193800 w 6987634"/>
                <a:gd name="connsiteY72" fmla="*/ 2296485 h 4743351"/>
                <a:gd name="connsiteX73" fmla="*/ 1100666 w 6987634"/>
                <a:gd name="connsiteY73" fmla="*/ 2423485 h 4743351"/>
                <a:gd name="connsiteX74" fmla="*/ 1151466 w 6987634"/>
                <a:gd name="connsiteY74" fmla="*/ 3058485 h 4743351"/>
                <a:gd name="connsiteX75" fmla="*/ 1032933 w 6987634"/>
                <a:gd name="connsiteY75" fmla="*/ 3261685 h 4743351"/>
                <a:gd name="connsiteX76" fmla="*/ 880533 w 6987634"/>
                <a:gd name="connsiteY76" fmla="*/ 3354818 h 4743351"/>
                <a:gd name="connsiteX77" fmla="*/ 838200 w 6987634"/>
                <a:gd name="connsiteY77" fmla="*/ 3439485 h 4743351"/>
                <a:gd name="connsiteX78" fmla="*/ 550333 w 6987634"/>
                <a:gd name="connsiteY78" fmla="*/ 3566485 h 4743351"/>
                <a:gd name="connsiteX79" fmla="*/ 499533 w 6987634"/>
                <a:gd name="connsiteY79" fmla="*/ 3718885 h 4743351"/>
                <a:gd name="connsiteX80" fmla="*/ 499533 w 6987634"/>
                <a:gd name="connsiteY80" fmla="*/ 3871285 h 4743351"/>
                <a:gd name="connsiteX81" fmla="*/ 465666 w 6987634"/>
                <a:gd name="connsiteY81" fmla="*/ 4040618 h 4743351"/>
                <a:gd name="connsiteX82" fmla="*/ 516466 w 6987634"/>
                <a:gd name="connsiteY82" fmla="*/ 4184551 h 4743351"/>
                <a:gd name="connsiteX83" fmla="*/ 541866 w 6987634"/>
                <a:gd name="connsiteY83" fmla="*/ 4311551 h 4743351"/>
                <a:gd name="connsiteX84" fmla="*/ 423333 w 6987634"/>
                <a:gd name="connsiteY84" fmla="*/ 4345418 h 4743351"/>
                <a:gd name="connsiteX85" fmla="*/ 135466 w 6987634"/>
                <a:gd name="connsiteY85" fmla="*/ 4294618 h 4743351"/>
                <a:gd name="connsiteX86" fmla="*/ 25400 w 6987634"/>
                <a:gd name="connsiteY86" fmla="*/ 4286151 h 4743351"/>
                <a:gd name="connsiteX87" fmla="*/ 0 w 6987634"/>
                <a:gd name="connsiteY87" fmla="*/ 4590951 h 4743351"/>
                <a:gd name="connsiteX88" fmla="*/ 160866 w 6987634"/>
                <a:gd name="connsiteY88" fmla="*/ 4675618 h 4743351"/>
                <a:gd name="connsiteX89" fmla="*/ 347133 w 6987634"/>
                <a:gd name="connsiteY89" fmla="*/ 4616351 h 4743351"/>
                <a:gd name="connsiteX90" fmla="*/ 524933 w 6987634"/>
                <a:gd name="connsiteY90" fmla="*/ 4743351 h 4743351"/>
                <a:gd name="connsiteX91" fmla="*/ 567266 w 6987634"/>
                <a:gd name="connsiteY91" fmla="*/ 4582485 h 4743351"/>
                <a:gd name="connsiteX92" fmla="*/ 795866 w 6987634"/>
                <a:gd name="connsiteY92" fmla="*/ 4430085 h 4743351"/>
                <a:gd name="connsiteX93" fmla="*/ 990600 w 6987634"/>
                <a:gd name="connsiteY93" fmla="*/ 4387751 h 4743351"/>
                <a:gd name="connsiteX94" fmla="*/ 1236133 w 6987634"/>
                <a:gd name="connsiteY94" fmla="*/ 4108351 h 4743351"/>
                <a:gd name="connsiteX95" fmla="*/ 1557866 w 6987634"/>
                <a:gd name="connsiteY95" fmla="*/ 3939018 h 4743351"/>
                <a:gd name="connsiteX96" fmla="*/ 1837266 w 6987634"/>
                <a:gd name="connsiteY96" fmla="*/ 3972885 h 4743351"/>
                <a:gd name="connsiteX97" fmla="*/ 2032000 w 6987634"/>
                <a:gd name="connsiteY97" fmla="*/ 4057551 h 4743351"/>
                <a:gd name="connsiteX98" fmla="*/ 2294466 w 6987634"/>
                <a:gd name="connsiteY98" fmla="*/ 4023685 h 4743351"/>
                <a:gd name="connsiteX99" fmla="*/ 2362200 w 6987634"/>
                <a:gd name="connsiteY99" fmla="*/ 3854351 h 4743351"/>
                <a:gd name="connsiteX100" fmla="*/ 2819400 w 6987634"/>
                <a:gd name="connsiteY100" fmla="*/ 3710418 h 4743351"/>
                <a:gd name="connsiteX101" fmla="*/ 3166533 w 6987634"/>
                <a:gd name="connsiteY101" fmla="*/ 3701951 h 4743351"/>
                <a:gd name="connsiteX102" fmla="*/ 3369733 w 6987634"/>
                <a:gd name="connsiteY102" fmla="*/ 3659618 h 4743351"/>
                <a:gd name="connsiteX103" fmla="*/ 3412066 w 6987634"/>
                <a:gd name="connsiteY103" fmla="*/ 3608818 h 4743351"/>
                <a:gd name="connsiteX104" fmla="*/ 3276600 w 6987634"/>
                <a:gd name="connsiteY104" fmla="*/ 3507218 h 4743351"/>
                <a:gd name="connsiteX105" fmla="*/ 3234266 w 6987634"/>
                <a:gd name="connsiteY105" fmla="*/ 3380218 h 4743351"/>
                <a:gd name="connsiteX106" fmla="*/ 3234266 w 6987634"/>
                <a:gd name="connsiteY106" fmla="*/ 3270151 h 4743351"/>
                <a:gd name="connsiteX107" fmla="*/ 3039533 w 6987634"/>
                <a:gd name="connsiteY107" fmla="*/ 3337885 h 4743351"/>
                <a:gd name="connsiteX108" fmla="*/ 2853266 w 6987634"/>
                <a:gd name="connsiteY108" fmla="*/ 3312485 h 4743351"/>
                <a:gd name="connsiteX109" fmla="*/ 2709333 w 6987634"/>
                <a:gd name="connsiteY109" fmla="*/ 3261685 h 4743351"/>
                <a:gd name="connsiteX110" fmla="*/ 2743200 w 6987634"/>
                <a:gd name="connsiteY110" fmla="*/ 3092351 h 4743351"/>
                <a:gd name="connsiteX111" fmla="*/ 2895600 w 6987634"/>
                <a:gd name="connsiteY111" fmla="*/ 2931485 h 4743351"/>
                <a:gd name="connsiteX112" fmla="*/ 3031066 w 6987634"/>
                <a:gd name="connsiteY112" fmla="*/ 2855285 h 4743351"/>
                <a:gd name="connsiteX113" fmla="*/ 3208866 w 6987634"/>
                <a:gd name="connsiteY113" fmla="*/ 2702885 h 4743351"/>
                <a:gd name="connsiteX114" fmla="*/ 3539066 w 6987634"/>
                <a:gd name="connsiteY114" fmla="*/ 2592818 h 4743351"/>
                <a:gd name="connsiteX115" fmla="*/ 4208970 w 6987634"/>
                <a:gd name="connsiteY115" fmla="*/ 2558537 h 4743351"/>
                <a:gd name="connsiteX116" fmla="*/ 4590517 w 6987634"/>
                <a:gd name="connsiteY116" fmla="*/ 2586236 h 4743351"/>
                <a:gd name="connsiteX0" fmla="*/ 4730695 w 6987634"/>
                <a:gd name="connsiteY0" fmla="*/ 2691513 h 4743351"/>
                <a:gd name="connsiteX1" fmla="*/ 4919133 w 6987634"/>
                <a:gd name="connsiteY1" fmla="*/ 2465818 h 4743351"/>
                <a:gd name="connsiteX2" fmla="*/ 5244749 w 6987634"/>
                <a:gd name="connsiteY2" fmla="*/ 2374054 h 4743351"/>
                <a:gd name="connsiteX3" fmla="*/ 5470208 w 6987634"/>
                <a:gd name="connsiteY3" fmla="*/ 2265747 h 4743351"/>
                <a:gd name="connsiteX4" fmla="*/ 5614664 w 6987634"/>
                <a:gd name="connsiteY4" fmla="*/ 2131699 h 4743351"/>
                <a:gd name="connsiteX5" fmla="*/ 6058472 w 6987634"/>
                <a:gd name="connsiteY5" fmla="*/ 1785194 h 4743351"/>
                <a:gd name="connsiteX6" fmla="*/ 6414018 w 6987634"/>
                <a:gd name="connsiteY6" fmla="*/ 1489090 h 4743351"/>
                <a:gd name="connsiteX7" fmla="*/ 6987634 w 6987634"/>
                <a:gd name="connsiteY7" fmla="*/ 1271589 h 4743351"/>
                <a:gd name="connsiteX8" fmla="*/ 6874933 w 6987634"/>
                <a:gd name="connsiteY8" fmla="*/ 941818 h 4743351"/>
                <a:gd name="connsiteX9" fmla="*/ 6919746 w 6987634"/>
                <a:gd name="connsiteY9" fmla="*/ 783018 h 4743351"/>
                <a:gd name="connsiteX10" fmla="*/ 6722378 w 6987634"/>
                <a:gd name="connsiteY10" fmla="*/ 727041 h 4743351"/>
                <a:gd name="connsiteX11" fmla="*/ 5995408 w 6987634"/>
                <a:gd name="connsiteY11" fmla="*/ 867457 h 4743351"/>
                <a:gd name="connsiteX12" fmla="*/ 5791354 w 6987634"/>
                <a:gd name="connsiteY12" fmla="*/ 983720 h 4743351"/>
                <a:gd name="connsiteX13" fmla="*/ 5647266 w 6987634"/>
                <a:gd name="connsiteY13" fmla="*/ 857151 h 4743351"/>
                <a:gd name="connsiteX14" fmla="*/ 5415792 w 6987634"/>
                <a:gd name="connsiteY14" fmla="*/ 909585 h 4743351"/>
                <a:gd name="connsiteX15" fmla="*/ 5238333 w 6987634"/>
                <a:gd name="connsiteY15" fmla="*/ 819485 h 4743351"/>
                <a:gd name="connsiteX16" fmla="*/ 5096933 w 6987634"/>
                <a:gd name="connsiteY16" fmla="*/ 687818 h 4743351"/>
                <a:gd name="connsiteX17" fmla="*/ 4978400 w 6987634"/>
                <a:gd name="connsiteY17" fmla="*/ 501551 h 4743351"/>
                <a:gd name="connsiteX18" fmla="*/ 4910666 w 6987634"/>
                <a:gd name="connsiteY18" fmla="*/ 442285 h 4743351"/>
                <a:gd name="connsiteX19" fmla="*/ 4876800 w 6987634"/>
                <a:gd name="connsiteY19" fmla="*/ 340685 h 4743351"/>
                <a:gd name="connsiteX20" fmla="*/ 4809066 w 6987634"/>
                <a:gd name="connsiteY20" fmla="*/ 433818 h 4743351"/>
                <a:gd name="connsiteX21" fmla="*/ 4699000 w 6987634"/>
                <a:gd name="connsiteY21" fmla="*/ 408418 h 4743351"/>
                <a:gd name="connsiteX22" fmla="*/ 4572000 w 6987634"/>
                <a:gd name="connsiteY22" fmla="*/ 289885 h 4743351"/>
                <a:gd name="connsiteX23" fmla="*/ 4521200 w 6987634"/>
                <a:gd name="connsiteY23" fmla="*/ 179818 h 4743351"/>
                <a:gd name="connsiteX24" fmla="*/ 4182533 w 6987634"/>
                <a:gd name="connsiteY24" fmla="*/ 18951 h 4743351"/>
                <a:gd name="connsiteX25" fmla="*/ 4352723 w 6987634"/>
                <a:gd name="connsiteY25" fmla="*/ 648777 h 4743351"/>
                <a:gd name="connsiteX26" fmla="*/ 4106333 w 6987634"/>
                <a:gd name="connsiteY26" fmla="*/ 586218 h 4743351"/>
                <a:gd name="connsiteX27" fmla="*/ 4195172 w 6987634"/>
                <a:gd name="connsiteY27" fmla="*/ 691464 h 4743351"/>
                <a:gd name="connsiteX28" fmla="*/ 4268363 w 6987634"/>
                <a:gd name="connsiteY28" fmla="*/ 785698 h 4743351"/>
                <a:gd name="connsiteX29" fmla="*/ 4135616 w 6987634"/>
                <a:gd name="connsiteY29" fmla="*/ 883367 h 4743351"/>
                <a:gd name="connsiteX30" fmla="*/ 4227894 w 6987634"/>
                <a:gd name="connsiteY30" fmla="*/ 1036175 h 4743351"/>
                <a:gd name="connsiteX31" fmla="*/ 3935289 w 6987634"/>
                <a:gd name="connsiteY31" fmla="*/ 1150576 h 4743351"/>
                <a:gd name="connsiteX32" fmla="*/ 3776133 w 6987634"/>
                <a:gd name="connsiteY32" fmla="*/ 730151 h 4743351"/>
                <a:gd name="connsiteX33" fmla="*/ 3259666 w 6987634"/>
                <a:gd name="connsiteY33" fmla="*/ 958751 h 4743351"/>
                <a:gd name="connsiteX34" fmla="*/ 3378200 w 6987634"/>
                <a:gd name="connsiteY34" fmla="*/ 1170418 h 4743351"/>
                <a:gd name="connsiteX35" fmla="*/ 3251200 w 6987634"/>
                <a:gd name="connsiteY35" fmla="*/ 1238151 h 4743351"/>
                <a:gd name="connsiteX36" fmla="*/ 3318933 w 6987634"/>
                <a:gd name="connsiteY36" fmla="*/ 1373618 h 4743351"/>
                <a:gd name="connsiteX37" fmla="*/ 3175000 w 6987634"/>
                <a:gd name="connsiteY37" fmla="*/ 1415951 h 4743351"/>
                <a:gd name="connsiteX38" fmla="*/ 3200400 w 6987634"/>
                <a:gd name="connsiteY38" fmla="*/ 1517551 h 4743351"/>
                <a:gd name="connsiteX39" fmla="*/ 3022600 w 6987634"/>
                <a:gd name="connsiteY39" fmla="*/ 1602218 h 4743351"/>
                <a:gd name="connsiteX40" fmla="*/ 2954866 w 6987634"/>
                <a:gd name="connsiteY40" fmla="*/ 1551418 h 4743351"/>
                <a:gd name="connsiteX41" fmla="*/ 2844800 w 6987634"/>
                <a:gd name="connsiteY41" fmla="*/ 1509085 h 4743351"/>
                <a:gd name="connsiteX42" fmla="*/ 2768600 w 6987634"/>
                <a:gd name="connsiteY42" fmla="*/ 1492151 h 4743351"/>
                <a:gd name="connsiteX43" fmla="*/ 2709333 w 6987634"/>
                <a:gd name="connsiteY43" fmla="*/ 1492151 h 4743351"/>
                <a:gd name="connsiteX44" fmla="*/ 2700866 w 6987634"/>
                <a:gd name="connsiteY44" fmla="*/ 1593751 h 4743351"/>
                <a:gd name="connsiteX45" fmla="*/ 2700866 w 6987634"/>
                <a:gd name="connsiteY45" fmla="*/ 1644551 h 4743351"/>
                <a:gd name="connsiteX46" fmla="*/ 2633133 w 6987634"/>
                <a:gd name="connsiteY46" fmla="*/ 1636085 h 4743351"/>
                <a:gd name="connsiteX47" fmla="*/ 2590800 w 6987634"/>
                <a:gd name="connsiteY47" fmla="*/ 1526018 h 4743351"/>
                <a:gd name="connsiteX48" fmla="*/ 2429933 w 6987634"/>
                <a:gd name="connsiteY48" fmla="*/ 1551418 h 4743351"/>
                <a:gd name="connsiteX49" fmla="*/ 2396066 w 6987634"/>
                <a:gd name="connsiteY49" fmla="*/ 1636085 h 4743351"/>
                <a:gd name="connsiteX50" fmla="*/ 2480733 w 6987634"/>
                <a:gd name="connsiteY50" fmla="*/ 1763085 h 4743351"/>
                <a:gd name="connsiteX51" fmla="*/ 2480733 w 6987634"/>
                <a:gd name="connsiteY51" fmla="*/ 1873151 h 4743351"/>
                <a:gd name="connsiteX52" fmla="*/ 2421466 w 6987634"/>
                <a:gd name="connsiteY52" fmla="*/ 1932418 h 4743351"/>
                <a:gd name="connsiteX53" fmla="*/ 2260600 w 6987634"/>
                <a:gd name="connsiteY53" fmla="*/ 1881618 h 4743351"/>
                <a:gd name="connsiteX54" fmla="*/ 2108200 w 6987634"/>
                <a:gd name="connsiteY54" fmla="*/ 1805418 h 4743351"/>
                <a:gd name="connsiteX55" fmla="*/ 1981200 w 6987634"/>
                <a:gd name="connsiteY55" fmla="*/ 1686885 h 4743351"/>
                <a:gd name="connsiteX56" fmla="*/ 1811866 w 6987634"/>
                <a:gd name="connsiteY56" fmla="*/ 1712285 h 4743351"/>
                <a:gd name="connsiteX57" fmla="*/ 1735666 w 6987634"/>
                <a:gd name="connsiteY57" fmla="*/ 1822351 h 4743351"/>
                <a:gd name="connsiteX58" fmla="*/ 1803400 w 6987634"/>
                <a:gd name="connsiteY58" fmla="*/ 1636085 h 4743351"/>
                <a:gd name="connsiteX59" fmla="*/ 1769533 w 6987634"/>
                <a:gd name="connsiteY59" fmla="*/ 1559885 h 4743351"/>
                <a:gd name="connsiteX60" fmla="*/ 1642533 w 6987634"/>
                <a:gd name="connsiteY60" fmla="*/ 1610685 h 4743351"/>
                <a:gd name="connsiteX61" fmla="*/ 1701800 w 6987634"/>
                <a:gd name="connsiteY61" fmla="*/ 1500618 h 4743351"/>
                <a:gd name="connsiteX62" fmla="*/ 1591733 w 6987634"/>
                <a:gd name="connsiteY62" fmla="*/ 1441351 h 4743351"/>
                <a:gd name="connsiteX63" fmla="*/ 1498600 w 6987634"/>
                <a:gd name="connsiteY63" fmla="*/ 1272018 h 4743351"/>
                <a:gd name="connsiteX64" fmla="*/ 1473200 w 6987634"/>
                <a:gd name="connsiteY64" fmla="*/ 1128085 h 4743351"/>
                <a:gd name="connsiteX65" fmla="*/ 1473200 w 6987634"/>
                <a:gd name="connsiteY65" fmla="*/ 1128085 h 4743351"/>
                <a:gd name="connsiteX66" fmla="*/ 1193800 w 6987634"/>
                <a:gd name="connsiteY66" fmla="*/ 1119618 h 4743351"/>
                <a:gd name="connsiteX67" fmla="*/ 1193800 w 6987634"/>
                <a:gd name="connsiteY67" fmla="*/ 1229685 h 4743351"/>
                <a:gd name="connsiteX68" fmla="*/ 1354666 w 6987634"/>
                <a:gd name="connsiteY68" fmla="*/ 1399018 h 4743351"/>
                <a:gd name="connsiteX69" fmla="*/ 1481666 w 6987634"/>
                <a:gd name="connsiteY69" fmla="*/ 1602218 h 4743351"/>
                <a:gd name="connsiteX70" fmla="*/ 1481666 w 6987634"/>
                <a:gd name="connsiteY70" fmla="*/ 1822351 h 4743351"/>
                <a:gd name="connsiteX71" fmla="*/ 1397000 w 6987634"/>
                <a:gd name="connsiteY71" fmla="*/ 1957818 h 4743351"/>
                <a:gd name="connsiteX72" fmla="*/ 1286933 w 6987634"/>
                <a:gd name="connsiteY72" fmla="*/ 2118685 h 4743351"/>
                <a:gd name="connsiteX73" fmla="*/ 1193800 w 6987634"/>
                <a:gd name="connsiteY73" fmla="*/ 2296485 h 4743351"/>
                <a:gd name="connsiteX74" fmla="*/ 1100666 w 6987634"/>
                <a:gd name="connsiteY74" fmla="*/ 2423485 h 4743351"/>
                <a:gd name="connsiteX75" fmla="*/ 1151466 w 6987634"/>
                <a:gd name="connsiteY75" fmla="*/ 3058485 h 4743351"/>
                <a:gd name="connsiteX76" fmla="*/ 1032933 w 6987634"/>
                <a:gd name="connsiteY76" fmla="*/ 3261685 h 4743351"/>
                <a:gd name="connsiteX77" fmla="*/ 880533 w 6987634"/>
                <a:gd name="connsiteY77" fmla="*/ 3354818 h 4743351"/>
                <a:gd name="connsiteX78" fmla="*/ 838200 w 6987634"/>
                <a:gd name="connsiteY78" fmla="*/ 3439485 h 4743351"/>
                <a:gd name="connsiteX79" fmla="*/ 550333 w 6987634"/>
                <a:gd name="connsiteY79" fmla="*/ 3566485 h 4743351"/>
                <a:gd name="connsiteX80" fmla="*/ 499533 w 6987634"/>
                <a:gd name="connsiteY80" fmla="*/ 3718885 h 4743351"/>
                <a:gd name="connsiteX81" fmla="*/ 499533 w 6987634"/>
                <a:gd name="connsiteY81" fmla="*/ 3871285 h 4743351"/>
                <a:gd name="connsiteX82" fmla="*/ 465666 w 6987634"/>
                <a:gd name="connsiteY82" fmla="*/ 4040618 h 4743351"/>
                <a:gd name="connsiteX83" fmla="*/ 516466 w 6987634"/>
                <a:gd name="connsiteY83" fmla="*/ 4184551 h 4743351"/>
                <a:gd name="connsiteX84" fmla="*/ 541866 w 6987634"/>
                <a:gd name="connsiteY84" fmla="*/ 4311551 h 4743351"/>
                <a:gd name="connsiteX85" fmla="*/ 423333 w 6987634"/>
                <a:gd name="connsiteY85" fmla="*/ 4345418 h 4743351"/>
                <a:gd name="connsiteX86" fmla="*/ 135466 w 6987634"/>
                <a:gd name="connsiteY86" fmla="*/ 4294618 h 4743351"/>
                <a:gd name="connsiteX87" fmla="*/ 25400 w 6987634"/>
                <a:gd name="connsiteY87" fmla="*/ 4286151 h 4743351"/>
                <a:gd name="connsiteX88" fmla="*/ 0 w 6987634"/>
                <a:gd name="connsiteY88" fmla="*/ 4590951 h 4743351"/>
                <a:gd name="connsiteX89" fmla="*/ 160866 w 6987634"/>
                <a:gd name="connsiteY89" fmla="*/ 4675618 h 4743351"/>
                <a:gd name="connsiteX90" fmla="*/ 347133 w 6987634"/>
                <a:gd name="connsiteY90" fmla="*/ 4616351 h 4743351"/>
                <a:gd name="connsiteX91" fmla="*/ 524933 w 6987634"/>
                <a:gd name="connsiteY91" fmla="*/ 4743351 h 4743351"/>
                <a:gd name="connsiteX92" fmla="*/ 567266 w 6987634"/>
                <a:gd name="connsiteY92" fmla="*/ 4582485 h 4743351"/>
                <a:gd name="connsiteX93" fmla="*/ 795866 w 6987634"/>
                <a:gd name="connsiteY93" fmla="*/ 4430085 h 4743351"/>
                <a:gd name="connsiteX94" fmla="*/ 990600 w 6987634"/>
                <a:gd name="connsiteY94" fmla="*/ 4387751 h 4743351"/>
                <a:gd name="connsiteX95" fmla="*/ 1236133 w 6987634"/>
                <a:gd name="connsiteY95" fmla="*/ 4108351 h 4743351"/>
                <a:gd name="connsiteX96" fmla="*/ 1557866 w 6987634"/>
                <a:gd name="connsiteY96" fmla="*/ 3939018 h 4743351"/>
                <a:gd name="connsiteX97" fmla="*/ 1837266 w 6987634"/>
                <a:gd name="connsiteY97" fmla="*/ 3972885 h 4743351"/>
                <a:gd name="connsiteX98" fmla="*/ 2032000 w 6987634"/>
                <a:gd name="connsiteY98" fmla="*/ 4057551 h 4743351"/>
                <a:gd name="connsiteX99" fmla="*/ 2294466 w 6987634"/>
                <a:gd name="connsiteY99" fmla="*/ 4023685 h 4743351"/>
                <a:gd name="connsiteX100" fmla="*/ 2362200 w 6987634"/>
                <a:gd name="connsiteY100" fmla="*/ 3854351 h 4743351"/>
                <a:gd name="connsiteX101" fmla="*/ 2819400 w 6987634"/>
                <a:gd name="connsiteY101" fmla="*/ 3710418 h 4743351"/>
                <a:gd name="connsiteX102" fmla="*/ 3166533 w 6987634"/>
                <a:gd name="connsiteY102" fmla="*/ 3701951 h 4743351"/>
                <a:gd name="connsiteX103" fmla="*/ 3369733 w 6987634"/>
                <a:gd name="connsiteY103" fmla="*/ 3659618 h 4743351"/>
                <a:gd name="connsiteX104" fmla="*/ 3412066 w 6987634"/>
                <a:gd name="connsiteY104" fmla="*/ 3608818 h 4743351"/>
                <a:gd name="connsiteX105" fmla="*/ 3276600 w 6987634"/>
                <a:gd name="connsiteY105" fmla="*/ 3507218 h 4743351"/>
                <a:gd name="connsiteX106" fmla="*/ 3234266 w 6987634"/>
                <a:gd name="connsiteY106" fmla="*/ 3380218 h 4743351"/>
                <a:gd name="connsiteX107" fmla="*/ 3234266 w 6987634"/>
                <a:gd name="connsiteY107" fmla="*/ 3270151 h 4743351"/>
                <a:gd name="connsiteX108" fmla="*/ 3039533 w 6987634"/>
                <a:gd name="connsiteY108" fmla="*/ 3337885 h 4743351"/>
                <a:gd name="connsiteX109" fmla="*/ 2853266 w 6987634"/>
                <a:gd name="connsiteY109" fmla="*/ 3312485 h 4743351"/>
                <a:gd name="connsiteX110" fmla="*/ 2709333 w 6987634"/>
                <a:gd name="connsiteY110" fmla="*/ 3261685 h 4743351"/>
                <a:gd name="connsiteX111" fmla="*/ 2743200 w 6987634"/>
                <a:gd name="connsiteY111" fmla="*/ 3092351 h 4743351"/>
                <a:gd name="connsiteX112" fmla="*/ 2895600 w 6987634"/>
                <a:gd name="connsiteY112" fmla="*/ 2931485 h 4743351"/>
                <a:gd name="connsiteX113" fmla="*/ 3031066 w 6987634"/>
                <a:gd name="connsiteY113" fmla="*/ 2855285 h 4743351"/>
                <a:gd name="connsiteX114" fmla="*/ 3208866 w 6987634"/>
                <a:gd name="connsiteY114" fmla="*/ 2702885 h 4743351"/>
                <a:gd name="connsiteX115" fmla="*/ 3539066 w 6987634"/>
                <a:gd name="connsiteY115" fmla="*/ 2592818 h 4743351"/>
                <a:gd name="connsiteX116" fmla="*/ 4208970 w 6987634"/>
                <a:gd name="connsiteY116" fmla="*/ 2558537 h 4743351"/>
                <a:gd name="connsiteX117" fmla="*/ 4590517 w 6987634"/>
                <a:gd name="connsiteY117" fmla="*/ 2586236 h 4743351"/>
                <a:gd name="connsiteX0" fmla="*/ 4730695 w 6987634"/>
                <a:gd name="connsiteY0" fmla="*/ 2691513 h 4743351"/>
                <a:gd name="connsiteX1" fmla="*/ 4919133 w 6987634"/>
                <a:gd name="connsiteY1" fmla="*/ 2465818 h 4743351"/>
                <a:gd name="connsiteX2" fmla="*/ 5244749 w 6987634"/>
                <a:gd name="connsiteY2" fmla="*/ 2374054 h 4743351"/>
                <a:gd name="connsiteX3" fmla="*/ 5470208 w 6987634"/>
                <a:gd name="connsiteY3" fmla="*/ 2265747 h 4743351"/>
                <a:gd name="connsiteX4" fmla="*/ 5614664 w 6987634"/>
                <a:gd name="connsiteY4" fmla="*/ 2131699 h 4743351"/>
                <a:gd name="connsiteX5" fmla="*/ 6058472 w 6987634"/>
                <a:gd name="connsiteY5" fmla="*/ 1785194 h 4743351"/>
                <a:gd name="connsiteX6" fmla="*/ 6414018 w 6987634"/>
                <a:gd name="connsiteY6" fmla="*/ 1489090 h 4743351"/>
                <a:gd name="connsiteX7" fmla="*/ 6987634 w 6987634"/>
                <a:gd name="connsiteY7" fmla="*/ 1271589 h 4743351"/>
                <a:gd name="connsiteX8" fmla="*/ 6874933 w 6987634"/>
                <a:gd name="connsiteY8" fmla="*/ 941818 h 4743351"/>
                <a:gd name="connsiteX9" fmla="*/ 6919746 w 6987634"/>
                <a:gd name="connsiteY9" fmla="*/ 783018 h 4743351"/>
                <a:gd name="connsiteX10" fmla="*/ 6722378 w 6987634"/>
                <a:gd name="connsiteY10" fmla="*/ 727041 h 4743351"/>
                <a:gd name="connsiteX11" fmla="*/ 5995408 w 6987634"/>
                <a:gd name="connsiteY11" fmla="*/ 867457 h 4743351"/>
                <a:gd name="connsiteX12" fmla="*/ 5791354 w 6987634"/>
                <a:gd name="connsiteY12" fmla="*/ 983720 h 4743351"/>
                <a:gd name="connsiteX13" fmla="*/ 5647266 w 6987634"/>
                <a:gd name="connsiteY13" fmla="*/ 857151 h 4743351"/>
                <a:gd name="connsiteX14" fmla="*/ 5415792 w 6987634"/>
                <a:gd name="connsiteY14" fmla="*/ 909585 h 4743351"/>
                <a:gd name="connsiteX15" fmla="*/ 5238333 w 6987634"/>
                <a:gd name="connsiteY15" fmla="*/ 819485 h 4743351"/>
                <a:gd name="connsiteX16" fmla="*/ 5096933 w 6987634"/>
                <a:gd name="connsiteY16" fmla="*/ 687818 h 4743351"/>
                <a:gd name="connsiteX17" fmla="*/ 4978400 w 6987634"/>
                <a:gd name="connsiteY17" fmla="*/ 501551 h 4743351"/>
                <a:gd name="connsiteX18" fmla="*/ 4910666 w 6987634"/>
                <a:gd name="connsiteY18" fmla="*/ 442285 h 4743351"/>
                <a:gd name="connsiteX19" fmla="*/ 4876800 w 6987634"/>
                <a:gd name="connsiteY19" fmla="*/ 340685 h 4743351"/>
                <a:gd name="connsiteX20" fmla="*/ 4809066 w 6987634"/>
                <a:gd name="connsiteY20" fmla="*/ 433818 h 4743351"/>
                <a:gd name="connsiteX21" fmla="*/ 4699000 w 6987634"/>
                <a:gd name="connsiteY21" fmla="*/ 408418 h 4743351"/>
                <a:gd name="connsiteX22" fmla="*/ 4572000 w 6987634"/>
                <a:gd name="connsiteY22" fmla="*/ 289885 h 4743351"/>
                <a:gd name="connsiteX23" fmla="*/ 4521200 w 6987634"/>
                <a:gd name="connsiteY23" fmla="*/ 179818 h 4743351"/>
                <a:gd name="connsiteX24" fmla="*/ 4182533 w 6987634"/>
                <a:gd name="connsiteY24" fmla="*/ 18951 h 4743351"/>
                <a:gd name="connsiteX25" fmla="*/ 4352723 w 6987634"/>
                <a:gd name="connsiteY25" fmla="*/ 648777 h 4743351"/>
                <a:gd name="connsiteX26" fmla="*/ 4106333 w 6987634"/>
                <a:gd name="connsiteY26" fmla="*/ 586218 h 4743351"/>
                <a:gd name="connsiteX27" fmla="*/ 4188567 w 6987634"/>
                <a:gd name="connsiteY27" fmla="*/ 685063 h 4743351"/>
                <a:gd name="connsiteX28" fmla="*/ 4195172 w 6987634"/>
                <a:gd name="connsiteY28" fmla="*/ 691464 h 4743351"/>
                <a:gd name="connsiteX29" fmla="*/ 4268363 w 6987634"/>
                <a:gd name="connsiteY29" fmla="*/ 785698 h 4743351"/>
                <a:gd name="connsiteX30" fmla="*/ 4135616 w 6987634"/>
                <a:gd name="connsiteY30" fmla="*/ 883367 h 4743351"/>
                <a:gd name="connsiteX31" fmla="*/ 4227894 w 6987634"/>
                <a:gd name="connsiteY31" fmla="*/ 1036175 h 4743351"/>
                <a:gd name="connsiteX32" fmla="*/ 3935289 w 6987634"/>
                <a:gd name="connsiteY32" fmla="*/ 1150576 h 4743351"/>
                <a:gd name="connsiteX33" fmla="*/ 3776133 w 6987634"/>
                <a:gd name="connsiteY33" fmla="*/ 730151 h 4743351"/>
                <a:gd name="connsiteX34" fmla="*/ 3259666 w 6987634"/>
                <a:gd name="connsiteY34" fmla="*/ 958751 h 4743351"/>
                <a:gd name="connsiteX35" fmla="*/ 3378200 w 6987634"/>
                <a:gd name="connsiteY35" fmla="*/ 1170418 h 4743351"/>
                <a:gd name="connsiteX36" fmla="*/ 3251200 w 6987634"/>
                <a:gd name="connsiteY36" fmla="*/ 1238151 h 4743351"/>
                <a:gd name="connsiteX37" fmla="*/ 3318933 w 6987634"/>
                <a:gd name="connsiteY37" fmla="*/ 1373618 h 4743351"/>
                <a:gd name="connsiteX38" fmla="*/ 3175000 w 6987634"/>
                <a:gd name="connsiteY38" fmla="*/ 1415951 h 4743351"/>
                <a:gd name="connsiteX39" fmla="*/ 3200400 w 6987634"/>
                <a:gd name="connsiteY39" fmla="*/ 1517551 h 4743351"/>
                <a:gd name="connsiteX40" fmla="*/ 3022600 w 6987634"/>
                <a:gd name="connsiteY40" fmla="*/ 1602218 h 4743351"/>
                <a:gd name="connsiteX41" fmla="*/ 2954866 w 6987634"/>
                <a:gd name="connsiteY41" fmla="*/ 1551418 h 4743351"/>
                <a:gd name="connsiteX42" fmla="*/ 2844800 w 6987634"/>
                <a:gd name="connsiteY42" fmla="*/ 1509085 h 4743351"/>
                <a:gd name="connsiteX43" fmla="*/ 2768600 w 6987634"/>
                <a:gd name="connsiteY43" fmla="*/ 1492151 h 4743351"/>
                <a:gd name="connsiteX44" fmla="*/ 2709333 w 6987634"/>
                <a:gd name="connsiteY44" fmla="*/ 1492151 h 4743351"/>
                <a:gd name="connsiteX45" fmla="*/ 2700866 w 6987634"/>
                <a:gd name="connsiteY45" fmla="*/ 1593751 h 4743351"/>
                <a:gd name="connsiteX46" fmla="*/ 2700866 w 6987634"/>
                <a:gd name="connsiteY46" fmla="*/ 1644551 h 4743351"/>
                <a:gd name="connsiteX47" fmla="*/ 2633133 w 6987634"/>
                <a:gd name="connsiteY47" fmla="*/ 1636085 h 4743351"/>
                <a:gd name="connsiteX48" fmla="*/ 2590800 w 6987634"/>
                <a:gd name="connsiteY48" fmla="*/ 1526018 h 4743351"/>
                <a:gd name="connsiteX49" fmla="*/ 2429933 w 6987634"/>
                <a:gd name="connsiteY49" fmla="*/ 1551418 h 4743351"/>
                <a:gd name="connsiteX50" fmla="*/ 2396066 w 6987634"/>
                <a:gd name="connsiteY50" fmla="*/ 1636085 h 4743351"/>
                <a:gd name="connsiteX51" fmla="*/ 2480733 w 6987634"/>
                <a:gd name="connsiteY51" fmla="*/ 1763085 h 4743351"/>
                <a:gd name="connsiteX52" fmla="*/ 2480733 w 6987634"/>
                <a:gd name="connsiteY52" fmla="*/ 1873151 h 4743351"/>
                <a:gd name="connsiteX53" fmla="*/ 2421466 w 6987634"/>
                <a:gd name="connsiteY53" fmla="*/ 1932418 h 4743351"/>
                <a:gd name="connsiteX54" fmla="*/ 2260600 w 6987634"/>
                <a:gd name="connsiteY54" fmla="*/ 1881618 h 4743351"/>
                <a:gd name="connsiteX55" fmla="*/ 2108200 w 6987634"/>
                <a:gd name="connsiteY55" fmla="*/ 1805418 h 4743351"/>
                <a:gd name="connsiteX56" fmla="*/ 1981200 w 6987634"/>
                <a:gd name="connsiteY56" fmla="*/ 1686885 h 4743351"/>
                <a:gd name="connsiteX57" fmla="*/ 1811866 w 6987634"/>
                <a:gd name="connsiteY57" fmla="*/ 1712285 h 4743351"/>
                <a:gd name="connsiteX58" fmla="*/ 1735666 w 6987634"/>
                <a:gd name="connsiteY58" fmla="*/ 1822351 h 4743351"/>
                <a:gd name="connsiteX59" fmla="*/ 1803400 w 6987634"/>
                <a:gd name="connsiteY59" fmla="*/ 1636085 h 4743351"/>
                <a:gd name="connsiteX60" fmla="*/ 1769533 w 6987634"/>
                <a:gd name="connsiteY60" fmla="*/ 1559885 h 4743351"/>
                <a:gd name="connsiteX61" fmla="*/ 1642533 w 6987634"/>
                <a:gd name="connsiteY61" fmla="*/ 1610685 h 4743351"/>
                <a:gd name="connsiteX62" fmla="*/ 1701800 w 6987634"/>
                <a:gd name="connsiteY62" fmla="*/ 1500618 h 4743351"/>
                <a:gd name="connsiteX63" fmla="*/ 1591733 w 6987634"/>
                <a:gd name="connsiteY63" fmla="*/ 1441351 h 4743351"/>
                <a:gd name="connsiteX64" fmla="*/ 1498600 w 6987634"/>
                <a:gd name="connsiteY64" fmla="*/ 1272018 h 4743351"/>
                <a:gd name="connsiteX65" fmla="*/ 1473200 w 6987634"/>
                <a:gd name="connsiteY65" fmla="*/ 1128085 h 4743351"/>
                <a:gd name="connsiteX66" fmla="*/ 1473200 w 6987634"/>
                <a:gd name="connsiteY66" fmla="*/ 1128085 h 4743351"/>
                <a:gd name="connsiteX67" fmla="*/ 1193800 w 6987634"/>
                <a:gd name="connsiteY67" fmla="*/ 1119618 h 4743351"/>
                <a:gd name="connsiteX68" fmla="*/ 1193800 w 6987634"/>
                <a:gd name="connsiteY68" fmla="*/ 1229685 h 4743351"/>
                <a:gd name="connsiteX69" fmla="*/ 1354666 w 6987634"/>
                <a:gd name="connsiteY69" fmla="*/ 1399018 h 4743351"/>
                <a:gd name="connsiteX70" fmla="*/ 1481666 w 6987634"/>
                <a:gd name="connsiteY70" fmla="*/ 1602218 h 4743351"/>
                <a:gd name="connsiteX71" fmla="*/ 1481666 w 6987634"/>
                <a:gd name="connsiteY71" fmla="*/ 1822351 h 4743351"/>
                <a:gd name="connsiteX72" fmla="*/ 1397000 w 6987634"/>
                <a:gd name="connsiteY72" fmla="*/ 1957818 h 4743351"/>
                <a:gd name="connsiteX73" fmla="*/ 1286933 w 6987634"/>
                <a:gd name="connsiteY73" fmla="*/ 2118685 h 4743351"/>
                <a:gd name="connsiteX74" fmla="*/ 1193800 w 6987634"/>
                <a:gd name="connsiteY74" fmla="*/ 2296485 h 4743351"/>
                <a:gd name="connsiteX75" fmla="*/ 1100666 w 6987634"/>
                <a:gd name="connsiteY75" fmla="*/ 2423485 h 4743351"/>
                <a:gd name="connsiteX76" fmla="*/ 1151466 w 6987634"/>
                <a:gd name="connsiteY76" fmla="*/ 3058485 h 4743351"/>
                <a:gd name="connsiteX77" fmla="*/ 1032933 w 6987634"/>
                <a:gd name="connsiteY77" fmla="*/ 3261685 h 4743351"/>
                <a:gd name="connsiteX78" fmla="*/ 880533 w 6987634"/>
                <a:gd name="connsiteY78" fmla="*/ 3354818 h 4743351"/>
                <a:gd name="connsiteX79" fmla="*/ 838200 w 6987634"/>
                <a:gd name="connsiteY79" fmla="*/ 3439485 h 4743351"/>
                <a:gd name="connsiteX80" fmla="*/ 550333 w 6987634"/>
                <a:gd name="connsiteY80" fmla="*/ 3566485 h 4743351"/>
                <a:gd name="connsiteX81" fmla="*/ 499533 w 6987634"/>
                <a:gd name="connsiteY81" fmla="*/ 3718885 h 4743351"/>
                <a:gd name="connsiteX82" fmla="*/ 499533 w 6987634"/>
                <a:gd name="connsiteY82" fmla="*/ 3871285 h 4743351"/>
                <a:gd name="connsiteX83" fmla="*/ 465666 w 6987634"/>
                <a:gd name="connsiteY83" fmla="*/ 4040618 h 4743351"/>
                <a:gd name="connsiteX84" fmla="*/ 516466 w 6987634"/>
                <a:gd name="connsiteY84" fmla="*/ 4184551 h 4743351"/>
                <a:gd name="connsiteX85" fmla="*/ 541866 w 6987634"/>
                <a:gd name="connsiteY85" fmla="*/ 4311551 h 4743351"/>
                <a:gd name="connsiteX86" fmla="*/ 423333 w 6987634"/>
                <a:gd name="connsiteY86" fmla="*/ 4345418 h 4743351"/>
                <a:gd name="connsiteX87" fmla="*/ 135466 w 6987634"/>
                <a:gd name="connsiteY87" fmla="*/ 4294618 h 4743351"/>
                <a:gd name="connsiteX88" fmla="*/ 25400 w 6987634"/>
                <a:gd name="connsiteY88" fmla="*/ 4286151 h 4743351"/>
                <a:gd name="connsiteX89" fmla="*/ 0 w 6987634"/>
                <a:gd name="connsiteY89" fmla="*/ 4590951 h 4743351"/>
                <a:gd name="connsiteX90" fmla="*/ 160866 w 6987634"/>
                <a:gd name="connsiteY90" fmla="*/ 4675618 h 4743351"/>
                <a:gd name="connsiteX91" fmla="*/ 347133 w 6987634"/>
                <a:gd name="connsiteY91" fmla="*/ 4616351 h 4743351"/>
                <a:gd name="connsiteX92" fmla="*/ 524933 w 6987634"/>
                <a:gd name="connsiteY92" fmla="*/ 4743351 h 4743351"/>
                <a:gd name="connsiteX93" fmla="*/ 567266 w 6987634"/>
                <a:gd name="connsiteY93" fmla="*/ 4582485 h 4743351"/>
                <a:gd name="connsiteX94" fmla="*/ 795866 w 6987634"/>
                <a:gd name="connsiteY94" fmla="*/ 4430085 h 4743351"/>
                <a:gd name="connsiteX95" fmla="*/ 990600 w 6987634"/>
                <a:gd name="connsiteY95" fmla="*/ 4387751 h 4743351"/>
                <a:gd name="connsiteX96" fmla="*/ 1236133 w 6987634"/>
                <a:gd name="connsiteY96" fmla="*/ 4108351 h 4743351"/>
                <a:gd name="connsiteX97" fmla="*/ 1557866 w 6987634"/>
                <a:gd name="connsiteY97" fmla="*/ 3939018 h 4743351"/>
                <a:gd name="connsiteX98" fmla="*/ 1837266 w 6987634"/>
                <a:gd name="connsiteY98" fmla="*/ 3972885 h 4743351"/>
                <a:gd name="connsiteX99" fmla="*/ 2032000 w 6987634"/>
                <a:gd name="connsiteY99" fmla="*/ 4057551 h 4743351"/>
                <a:gd name="connsiteX100" fmla="*/ 2294466 w 6987634"/>
                <a:gd name="connsiteY100" fmla="*/ 4023685 h 4743351"/>
                <a:gd name="connsiteX101" fmla="*/ 2362200 w 6987634"/>
                <a:gd name="connsiteY101" fmla="*/ 3854351 h 4743351"/>
                <a:gd name="connsiteX102" fmla="*/ 2819400 w 6987634"/>
                <a:gd name="connsiteY102" fmla="*/ 3710418 h 4743351"/>
                <a:gd name="connsiteX103" fmla="*/ 3166533 w 6987634"/>
                <a:gd name="connsiteY103" fmla="*/ 3701951 h 4743351"/>
                <a:gd name="connsiteX104" fmla="*/ 3369733 w 6987634"/>
                <a:gd name="connsiteY104" fmla="*/ 3659618 h 4743351"/>
                <a:gd name="connsiteX105" fmla="*/ 3412066 w 6987634"/>
                <a:gd name="connsiteY105" fmla="*/ 3608818 h 4743351"/>
                <a:gd name="connsiteX106" fmla="*/ 3276600 w 6987634"/>
                <a:gd name="connsiteY106" fmla="*/ 3507218 h 4743351"/>
                <a:gd name="connsiteX107" fmla="*/ 3234266 w 6987634"/>
                <a:gd name="connsiteY107" fmla="*/ 3380218 h 4743351"/>
                <a:gd name="connsiteX108" fmla="*/ 3234266 w 6987634"/>
                <a:gd name="connsiteY108" fmla="*/ 3270151 h 4743351"/>
                <a:gd name="connsiteX109" fmla="*/ 3039533 w 6987634"/>
                <a:gd name="connsiteY109" fmla="*/ 3337885 h 4743351"/>
                <a:gd name="connsiteX110" fmla="*/ 2853266 w 6987634"/>
                <a:gd name="connsiteY110" fmla="*/ 3312485 h 4743351"/>
                <a:gd name="connsiteX111" fmla="*/ 2709333 w 6987634"/>
                <a:gd name="connsiteY111" fmla="*/ 3261685 h 4743351"/>
                <a:gd name="connsiteX112" fmla="*/ 2743200 w 6987634"/>
                <a:gd name="connsiteY112" fmla="*/ 3092351 h 4743351"/>
                <a:gd name="connsiteX113" fmla="*/ 2895600 w 6987634"/>
                <a:gd name="connsiteY113" fmla="*/ 2931485 h 4743351"/>
                <a:gd name="connsiteX114" fmla="*/ 3031066 w 6987634"/>
                <a:gd name="connsiteY114" fmla="*/ 2855285 h 4743351"/>
                <a:gd name="connsiteX115" fmla="*/ 3208866 w 6987634"/>
                <a:gd name="connsiteY115" fmla="*/ 2702885 h 4743351"/>
                <a:gd name="connsiteX116" fmla="*/ 3539066 w 6987634"/>
                <a:gd name="connsiteY116" fmla="*/ 2592818 h 4743351"/>
                <a:gd name="connsiteX117" fmla="*/ 4208970 w 6987634"/>
                <a:gd name="connsiteY117" fmla="*/ 2558537 h 4743351"/>
                <a:gd name="connsiteX118" fmla="*/ 4590517 w 6987634"/>
                <a:gd name="connsiteY118" fmla="*/ 2586236 h 4743351"/>
                <a:gd name="connsiteX0" fmla="*/ 4730695 w 6987634"/>
                <a:gd name="connsiteY0" fmla="*/ 2676320 h 4728158"/>
                <a:gd name="connsiteX1" fmla="*/ 4919133 w 6987634"/>
                <a:gd name="connsiteY1" fmla="*/ 2450625 h 4728158"/>
                <a:gd name="connsiteX2" fmla="*/ 5244749 w 6987634"/>
                <a:gd name="connsiteY2" fmla="*/ 2358861 h 4728158"/>
                <a:gd name="connsiteX3" fmla="*/ 5470208 w 6987634"/>
                <a:gd name="connsiteY3" fmla="*/ 2250554 h 4728158"/>
                <a:gd name="connsiteX4" fmla="*/ 5614664 w 6987634"/>
                <a:gd name="connsiteY4" fmla="*/ 2116506 h 4728158"/>
                <a:gd name="connsiteX5" fmla="*/ 6058472 w 6987634"/>
                <a:gd name="connsiteY5" fmla="*/ 1770001 h 4728158"/>
                <a:gd name="connsiteX6" fmla="*/ 6414018 w 6987634"/>
                <a:gd name="connsiteY6" fmla="*/ 1473897 h 4728158"/>
                <a:gd name="connsiteX7" fmla="*/ 6987634 w 6987634"/>
                <a:gd name="connsiteY7" fmla="*/ 1256396 h 4728158"/>
                <a:gd name="connsiteX8" fmla="*/ 6874933 w 6987634"/>
                <a:gd name="connsiteY8" fmla="*/ 926625 h 4728158"/>
                <a:gd name="connsiteX9" fmla="*/ 6919746 w 6987634"/>
                <a:gd name="connsiteY9" fmla="*/ 767825 h 4728158"/>
                <a:gd name="connsiteX10" fmla="*/ 6722378 w 6987634"/>
                <a:gd name="connsiteY10" fmla="*/ 711848 h 4728158"/>
                <a:gd name="connsiteX11" fmla="*/ 5995408 w 6987634"/>
                <a:gd name="connsiteY11" fmla="*/ 852264 h 4728158"/>
                <a:gd name="connsiteX12" fmla="*/ 5791354 w 6987634"/>
                <a:gd name="connsiteY12" fmla="*/ 968527 h 4728158"/>
                <a:gd name="connsiteX13" fmla="*/ 5647266 w 6987634"/>
                <a:gd name="connsiteY13" fmla="*/ 841958 h 4728158"/>
                <a:gd name="connsiteX14" fmla="*/ 5415792 w 6987634"/>
                <a:gd name="connsiteY14" fmla="*/ 894392 h 4728158"/>
                <a:gd name="connsiteX15" fmla="*/ 5238333 w 6987634"/>
                <a:gd name="connsiteY15" fmla="*/ 804292 h 4728158"/>
                <a:gd name="connsiteX16" fmla="*/ 5096933 w 6987634"/>
                <a:gd name="connsiteY16" fmla="*/ 672625 h 4728158"/>
                <a:gd name="connsiteX17" fmla="*/ 4978400 w 6987634"/>
                <a:gd name="connsiteY17" fmla="*/ 486358 h 4728158"/>
                <a:gd name="connsiteX18" fmla="*/ 4910666 w 6987634"/>
                <a:gd name="connsiteY18" fmla="*/ 427092 h 4728158"/>
                <a:gd name="connsiteX19" fmla="*/ 4876800 w 6987634"/>
                <a:gd name="connsiteY19" fmla="*/ 325492 h 4728158"/>
                <a:gd name="connsiteX20" fmla="*/ 4809066 w 6987634"/>
                <a:gd name="connsiteY20" fmla="*/ 418625 h 4728158"/>
                <a:gd name="connsiteX21" fmla="*/ 4699000 w 6987634"/>
                <a:gd name="connsiteY21" fmla="*/ 393225 h 4728158"/>
                <a:gd name="connsiteX22" fmla="*/ 4572000 w 6987634"/>
                <a:gd name="connsiteY22" fmla="*/ 274692 h 4728158"/>
                <a:gd name="connsiteX23" fmla="*/ 4521201 w 6987634"/>
                <a:gd name="connsiteY23" fmla="*/ 369459 h 4728158"/>
                <a:gd name="connsiteX24" fmla="*/ 4182533 w 6987634"/>
                <a:gd name="connsiteY24" fmla="*/ 3758 h 4728158"/>
                <a:gd name="connsiteX25" fmla="*/ 4352723 w 6987634"/>
                <a:gd name="connsiteY25" fmla="*/ 633584 h 4728158"/>
                <a:gd name="connsiteX26" fmla="*/ 4106333 w 6987634"/>
                <a:gd name="connsiteY26" fmla="*/ 571025 h 4728158"/>
                <a:gd name="connsiteX27" fmla="*/ 4188567 w 6987634"/>
                <a:gd name="connsiteY27" fmla="*/ 669870 h 4728158"/>
                <a:gd name="connsiteX28" fmla="*/ 4195172 w 6987634"/>
                <a:gd name="connsiteY28" fmla="*/ 676271 h 4728158"/>
                <a:gd name="connsiteX29" fmla="*/ 4268363 w 6987634"/>
                <a:gd name="connsiteY29" fmla="*/ 770505 h 4728158"/>
                <a:gd name="connsiteX30" fmla="*/ 4135616 w 6987634"/>
                <a:gd name="connsiteY30" fmla="*/ 868174 h 4728158"/>
                <a:gd name="connsiteX31" fmla="*/ 4227894 w 6987634"/>
                <a:gd name="connsiteY31" fmla="*/ 1020982 h 4728158"/>
                <a:gd name="connsiteX32" fmla="*/ 3935289 w 6987634"/>
                <a:gd name="connsiteY32" fmla="*/ 1135383 h 4728158"/>
                <a:gd name="connsiteX33" fmla="*/ 3776133 w 6987634"/>
                <a:gd name="connsiteY33" fmla="*/ 714958 h 4728158"/>
                <a:gd name="connsiteX34" fmla="*/ 3259666 w 6987634"/>
                <a:gd name="connsiteY34" fmla="*/ 943558 h 4728158"/>
                <a:gd name="connsiteX35" fmla="*/ 3378200 w 6987634"/>
                <a:gd name="connsiteY35" fmla="*/ 1155225 h 4728158"/>
                <a:gd name="connsiteX36" fmla="*/ 3251200 w 6987634"/>
                <a:gd name="connsiteY36" fmla="*/ 1222958 h 4728158"/>
                <a:gd name="connsiteX37" fmla="*/ 3318933 w 6987634"/>
                <a:gd name="connsiteY37" fmla="*/ 1358425 h 4728158"/>
                <a:gd name="connsiteX38" fmla="*/ 3175000 w 6987634"/>
                <a:gd name="connsiteY38" fmla="*/ 1400758 h 4728158"/>
                <a:gd name="connsiteX39" fmla="*/ 3200400 w 6987634"/>
                <a:gd name="connsiteY39" fmla="*/ 1502358 h 4728158"/>
                <a:gd name="connsiteX40" fmla="*/ 3022600 w 6987634"/>
                <a:gd name="connsiteY40" fmla="*/ 1587025 h 4728158"/>
                <a:gd name="connsiteX41" fmla="*/ 2954866 w 6987634"/>
                <a:gd name="connsiteY41" fmla="*/ 1536225 h 4728158"/>
                <a:gd name="connsiteX42" fmla="*/ 2844800 w 6987634"/>
                <a:gd name="connsiteY42" fmla="*/ 1493892 h 4728158"/>
                <a:gd name="connsiteX43" fmla="*/ 2768600 w 6987634"/>
                <a:gd name="connsiteY43" fmla="*/ 1476958 h 4728158"/>
                <a:gd name="connsiteX44" fmla="*/ 2709333 w 6987634"/>
                <a:gd name="connsiteY44" fmla="*/ 1476958 h 4728158"/>
                <a:gd name="connsiteX45" fmla="*/ 2700866 w 6987634"/>
                <a:gd name="connsiteY45" fmla="*/ 1578558 h 4728158"/>
                <a:gd name="connsiteX46" fmla="*/ 2700866 w 6987634"/>
                <a:gd name="connsiteY46" fmla="*/ 1629358 h 4728158"/>
                <a:gd name="connsiteX47" fmla="*/ 2633133 w 6987634"/>
                <a:gd name="connsiteY47" fmla="*/ 1620892 h 4728158"/>
                <a:gd name="connsiteX48" fmla="*/ 2590800 w 6987634"/>
                <a:gd name="connsiteY48" fmla="*/ 1510825 h 4728158"/>
                <a:gd name="connsiteX49" fmla="*/ 2429933 w 6987634"/>
                <a:gd name="connsiteY49" fmla="*/ 1536225 h 4728158"/>
                <a:gd name="connsiteX50" fmla="*/ 2396066 w 6987634"/>
                <a:gd name="connsiteY50" fmla="*/ 1620892 h 4728158"/>
                <a:gd name="connsiteX51" fmla="*/ 2480733 w 6987634"/>
                <a:gd name="connsiteY51" fmla="*/ 1747892 h 4728158"/>
                <a:gd name="connsiteX52" fmla="*/ 2480733 w 6987634"/>
                <a:gd name="connsiteY52" fmla="*/ 1857958 h 4728158"/>
                <a:gd name="connsiteX53" fmla="*/ 2421466 w 6987634"/>
                <a:gd name="connsiteY53" fmla="*/ 1917225 h 4728158"/>
                <a:gd name="connsiteX54" fmla="*/ 2260600 w 6987634"/>
                <a:gd name="connsiteY54" fmla="*/ 1866425 h 4728158"/>
                <a:gd name="connsiteX55" fmla="*/ 2108200 w 6987634"/>
                <a:gd name="connsiteY55" fmla="*/ 1790225 h 4728158"/>
                <a:gd name="connsiteX56" fmla="*/ 1981200 w 6987634"/>
                <a:gd name="connsiteY56" fmla="*/ 1671692 h 4728158"/>
                <a:gd name="connsiteX57" fmla="*/ 1811866 w 6987634"/>
                <a:gd name="connsiteY57" fmla="*/ 1697092 h 4728158"/>
                <a:gd name="connsiteX58" fmla="*/ 1735666 w 6987634"/>
                <a:gd name="connsiteY58" fmla="*/ 1807158 h 4728158"/>
                <a:gd name="connsiteX59" fmla="*/ 1803400 w 6987634"/>
                <a:gd name="connsiteY59" fmla="*/ 1620892 h 4728158"/>
                <a:gd name="connsiteX60" fmla="*/ 1769533 w 6987634"/>
                <a:gd name="connsiteY60" fmla="*/ 1544692 h 4728158"/>
                <a:gd name="connsiteX61" fmla="*/ 1642533 w 6987634"/>
                <a:gd name="connsiteY61" fmla="*/ 1595492 h 4728158"/>
                <a:gd name="connsiteX62" fmla="*/ 1701800 w 6987634"/>
                <a:gd name="connsiteY62" fmla="*/ 1485425 h 4728158"/>
                <a:gd name="connsiteX63" fmla="*/ 1591733 w 6987634"/>
                <a:gd name="connsiteY63" fmla="*/ 1426158 h 4728158"/>
                <a:gd name="connsiteX64" fmla="*/ 1498600 w 6987634"/>
                <a:gd name="connsiteY64" fmla="*/ 1256825 h 4728158"/>
                <a:gd name="connsiteX65" fmla="*/ 1473200 w 6987634"/>
                <a:gd name="connsiteY65" fmla="*/ 1112892 h 4728158"/>
                <a:gd name="connsiteX66" fmla="*/ 1473200 w 6987634"/>
                <a:gd name="connsiteY66" fmla="*/ 1112892 h 4728158"/>
                <a:gd name="connsiteX67" fmla="*/ 1193800 w 6987634"/>
                <a:gd name="connsiteY67" fmla="*/ 1104425 h 4728158"/>
                <a:gd name="connsiteX68" fmla="*/ 1193800 w 6987634"/>
                <a:gd name="connsiteY68" fmla="*/ 1214492 h 4728158"/>
                <a:gd name="connsiteX69" fmla="*/ 1354666 w 6987634"/>
                <a:gd name="connsiteY69" fmla="*/ 1383825 h 4728158"/>
                <a:gd name="connsiteX70" fmla="*/ 1481666 w 6987634"/>
                <a:gd name="connsiteY70" fmla="*/ 1587025 h 4728158"/>
                <a:gd name="connsiteX71" fmla="*/ 1481666 w 6987634"/>
                <a:gd name="connsiteY71" fmla="*/ 1807158 h 4728158"/>
                <a:gd name="connsiteX72" fmla="*/ 1397000 w 6987634"/>
                <a:gd name="connsiteY72" fmla="*/ 1942625 h 4728158"/>
                <a:gd name="connsiteX73" fmla="*/ 1286933 w 6987634"/>
                <a:gd name="connsiteY73" fmla="*/ 2103492 h 4728158"/>
                <a:gd name="connsiteX74" fmla="*/ 1193800 w 6987634"/>
                <a:gd name="connsiteY74" fmla="*/ 2281292 h 4728158"/>
                <a:gd name="connsiteX75" fmla="*/ 1100666 w 6987634"/>
                <a:gd name="connsiteY75" fmla="*/ 2408292 h 4728158"/>
                <a:gd name="connsiteX76" fmla="*/ 1151466 w 6987634"/>
                <a:gd name="connsiteY76" fmla="*/ 3043292 h 4728158"/>
                <a:gd name="connsiteX77" fmla="*/ 1032933 w 6987634"/>
                <a:gd name="connsiteY77" fmla="*/ 3246492 h 4728158"/>
                <a:gd name="connsiteX78" fmla="*/ 880533 w 6987634"/>
                <a:gd name="connsiteY78" fmla="*/ 3339625 h 4728158"/>
                <a:gd name="connsiteX79" fmla="*/ 838200 w 6987634"/>
                <a:gd name="connsiteY79" fmla="*/ 3424292 h 4728158"/>
                <a:gd name="connsiteX80" fmla="*/ 550333 w 6987634"/>
                <a:gd name="connsiteY80" fmla="*/ 3551292 h 4728158"/>
                <a:gd name="connsiteX81" fmla="*/ 499533 w 6987634"/>
                <a:gd name="connsiteY81" fmla="*/ 3703692 h 4728158"/>
                <a:gd name="connsiteX82" fmla="*/ 499533 w 6987634"/>
                <a:gd name="connsiteY82" fmla="*/ 3856092 h 4728158"/>
                <a:gd name="connsiteX83" fmla="*/ 465666 w 6987634"/>
                <a:gd name="connsiteY83" fmla="*/ 4025425 h 4728158"/>
                <a:gd name="connsiteX84" fmla="*/ 516466 w 6987634"/>
                <a:gd name="connsiteY84" fmla="*/ 4169358 h 4728158"/>
                <a:gd name="connsiteX85" fmla="*/ 541866 w 6987634"/>
                <a:gd name="connsiteY85" fmla="*/ 4296358 h 4728158"/>
                <a:gd name="connsiteX86" fmla="*/ 423333 w 6987634"/>
                <a:gd name="connsiteY86" fmla="*/ 4330225 h 4728158"/>
                <a:gd name="connsiteX87" fmla="*/ 135466 w 6987634"/>
                <a:gd name="connsiteY87" fmla="*/ 4279425 h 4728158"/>
                <a:gd name="connsiteX88" fmla="*/ 25400 w 6987634"/>
                <a:gd name="connsiteY88" fmla="*/ 4270958 h 4728158"/>
                <a:gd name="connsiteX89" fmla="*/ 0 w 6987634"/>
                <a:gd name="connsiteY89" fmla="*/ 4575758 h 4728158"/>
                <a:gd name="connsiteX90" fmla="*/ 160866 w 6987634"/>
                <a:gd name="connsiteY90" fmla="*/ 4660425 h 4728158"/>
                <a:gd name="connsiteX91" fmla="*/ 347133 w 6987634"/>
                <a:gd name="connsiteY91" fmla="*/ 4601158 h 4728158"/>
                <a:gd name="connsiteX92" fmla="*/ 524933 w 6987634"/>
                <a:gd name="connsiteY92" fmla="*/ 4728158 h 4728158"/>
                <a:gd name="connsiteX93" fmla="*/ 567266 w 6987634"/>
                <a:gd name="connsiteY93" fmla="*/ 4567292 h 4728158"/>
                <a:gd name="connsiteX94" fmla="*/ 795866 w 6987634"/>
                <a:gd name="connsiteY94" fmla="*/ 4414892 h 4728158"/>
                <a:gd name="connsiteX95" fmla="*/ 990600 w 6987634"/>
                <a:gd name="connsiteY95" fmla="*/ 4372558 h 4728158"/>
                <a:gd name="connsiteX96" fmla="*/ 1236133 w 6987634"/>
                <a:gd name="connsiteY96" fmla="*/ 4093158 h 4728158"/>
                <a:gd name="connsiteX97" fmla="*/ 1557866 w 6987634"/>
                <a:gd name="connsiteY97" fmla="*/ 3923825 h 4728158"/>
                <a:gd name="connsiteX98" fmla="*/ 1837266 w 6987634"/>
                <a:gd name="connsiteY98" fmla="*/ 3957692 h 4728158"/>
                <a:gd name="connsiteX99" fmla="*/ 2032000 w 6987634"/>
                <a:gd name="connsiteY99" fmla="*/ 4042358 h 4728158"/>
                <a:gd name="connsiteX100" fmla="*/ 2294466 w 6987634"/>
                <a:gd name="connsiteY100" fmla="*/ 4008492 h 4728158"/>
                <a:gd name="connsiteX101" fmla="*/ 2362200 w 6987634"/>
                <a:gd name="connsiteY101" fmla="*/ 3839158 h 4728158"/>
                <a:gd name="connsiteX102" fmla="*/ 2819400 w 6987634"/>
                <a:gd name="connsiteY102" fmla="*/ 3695225 h 4728158"/>
                <a:gd name="connsiteX103" fmla="*/ 3166533 w 6987634"/>
                <a:gd name="connsiteY103" fmla="*/ 3686758 h 4728158"/>
                <a:gd name="connsiteX104" fmla="*/ 3369733 w 6987634"/>
                <a:gd name="connsiteY104" fmla="*/ 3644425 h 4728158"/>
                <a:gd name="connsiteX105" fmla="*/ 3412066 w 6987634"/>
                <a:gd name="connsiteY105" fmla="*/ 3593625 h 4728158"/>
                <a:gd name="connsiteX106" fmla="*/ 3276600 w 6987634"/>
                <a:gd name="connsiteY106" fmla="*/ 3492025 h 4728158"/>
                <a:gd name="connsiteX107" fmla="*/ 3234266 w 6987634"/>
                <a:gd name="connsiteY107" fmla="*/ 3365025 h 4728158"/>
                <a:gd name="connsiteX108" fmla="*/ 3234266 w 6987634"/>
                <a:gd name="connsiteY108" fmla="*/ 3254958 h 4728158"/>
                <a:gd name="connsiteX109" fmla="*/ 3039533 w 6987634"/>
                <a:gd name="connsiteY109" fmla="*/ 3322692 h 4728158"/>
                <a:gd name="connsiteX110" fmla="*/ 2853266 w 6987634"/>
                <a:gd name="connsiteY110" fmla="*/ 3297292 h 4728158"/>
                <a:gd name="connsiteX111" fmla="*/ 2709333 w 6987634"/>
                <a:gd name="connsiteY111" fmla="*/ 3246492 h 4728158"/>
                <a:gd name="connsiteX112" fmla="*/ 2743200 w 6987634"/>
                <a:gd name="connsiteY112" fmla="*/ 3077158 h 4728158"/>
                <a:gd name="connsiteX113" fmla="*/ 2895600 w 6987634"/>
                <a:gd name="connsiteY113" fmla="*/ 2916292 h 4728158"/>
                <a:gd name="connsiteX114" fmla="*/ 3031066 w 6987634"/>
                <a:gd name="connsiteY114" fmla="*/ 2840092 h 4728158"/>
                <a:gd name="connsiteX115" fmla="*/ 3208866 w 6987634"/>
                <a:gd name="connsiteY115" fmla="*/ 2687692 h 4728158"/>
                <a:gd name="connsiteX116" fmla="*/ 3539066 w 6987634"/>
                <a:gd name="connsiteY116" fmla="*/ 2577625 h 4728158"/>
                <a:gd name="connsiteX117" fmla="*/ 4208970 w 6987634"/>
                <a:gd name="connsiteY117" fmla="*/ 2543344 h 4728158"/>
                <a:gd name="connsiteX118" fmla="*/ 4590517 w 6987634"/>
                <a:gd name="connsiteY118" fmla="*/ 2571043 h 4728158"/>
                <a:gd name="connsiteX0" fmla="*/ 4730695 w 6987634"/>
                <a:gd name="connsiteY0" fmla="*/ 2613053 h 4664891"/>
                <a:gd name="connsiteX1" fmla="*/ 4919133 w 6987634"/>
                <a:gd name="connsiteY1" fmla="*/ 2387358 h 4664891"/>
                <a:gd name="connsiteX2" fmla="*/ 5244749 w 6987634"/>
                <a:gd name="connsiteY2" fmla="*/ 2295594 h 4664891"/>
                <a:gd name="connsiteX3" fmla="*/ 5470208 w 6987634"/>
                <a:gd name="connsiteY3" fmla="*/ 2187287 h 4664891"/>
                <a:gd name="connsiteX4" fmla="*/ 5614664 w 6987634"/>
                <a:gd name="connsiteY4" fmla="*/ 2053239 h 4664891"/>
                <a:gd name="connsiteX5" fmla="*/ 6058472 w 6987634"/>
                <a:gd name="connsiteY5" fmla="*/ 1706734 h 4664891"/>
                <a:gd name="connsiteX6" fmla="*/ 6414018 w 6987634"/>
                <a:gd name="connsiteY6" fmla="*/ 1410630 h 4664891"/>
                <a:gd name="connsiteX7" fmla="*/ 6987634 w 6987634"/>
                <a:gd name="connsiteY7" fmla="*/ 1193129 h 4664891"/>
                <a:gd name="connsiteX8" fmla="*/ 6874933 w 6987634"/>
                <a:gd name="connsiteY8" fmla="*/ 863358 h 4664891"/>
                <a:gd name="connsiteX9" fmla="*/ 6919746 w 6987634"/>
                <a:gd name="connsiteY9" fmla="*/ 704558 h 4664891"/>
                <a:gd name="connsiteX10" fmla="*/ 6722378 w 6987634"/>
                <a:gd name="connsiteY10" fmla="*/ 648581 h 4664891"/>
                <a:gd name="connsiteX11" fmla="*/ 5995408 w 6987634"/>
                <a:gd name="connsiteY11" fmla="*/ 788997 h 4664891"/>
                <a:gd name="connsiteX12" fmla="*/ 5791354 w 6987634"/>
                <a:gd name="connsiteY12" fmla="*/ 905260 h 4664891"/>
                <a:gd name="connsiteX13" fmla="*/ 5647266 w 6987634"/>
                <a:gd name="connsiteY13" fmla="*/ 778691 h 4664891"/>
                <a:gd name="connsiteX14" fmla="*/ 5415792 w 6987634"/>
                <a:gd name="connsiteY14" fmla="*/ 831125 h 4664891"/>
                <a:gd name="connsiteX15" fmla="*/ 5238333 w 6987634"/>
                <a:gd name="connsiteY15" fmla="*/ 741025 h 4664891"/>
                <a:gd name="connsiteX16" fmla="*/ 5096933 w 6987634"/>
                <a:gd name="connsiteY16" fmla="*/ 609358 h 4664891"/>
                <a:gd name="connsiteX17" fmla="*/ 4978400 w 6987634"/>
                <a:gd name="connsiteY17" fmla="*/ 423091 h 4664891"/>
                <a:gd name="connsiteX18" fmla="*/ 4910666 w 6987634"/>
                <a:gd name="connsiteY18" fmla="*/ 363825 h 4664891"/>
                <a:gd name="connsiteX19" fmla="*/ 4876800 w 6987634"/>
                <a:gd name="connsiteY19" fmla="*/ 262225 h 4664891"/>
                <a:gd name="connsiteX20" fmla="*/ 4809066 w 6987634"/>
                <a:gd name="connsiteY20" fmla="*/ 355358 h 4664891"/>
                <a:gd name="connsiteX21" fmla="*/ 4699000 w 6987634"/>
                <a:gd name="connsiteY21" fmla="*/ 329958 h 4664891"/>
                <a:gd name="connsiteX22" fmla="*/ 4572000 w 6987634"/>
                <a:gd name="connsiteY22" fmla="*/ 211425 h 4664891"/>
                <a:gd name="connsiteX23" fmla="*/ 4521201 w 6987634"/>
                <a:gd name="connsiteY23" fmla="*/ 306192 h 4664891"/>
                <a:gd name="connsiteX24" fmla="*/ 4057090 w 6987634"/>
                <a:gd name="connsiteY24" fmla="*/ 4500 h 4664891"/>
                <a:gd name="connsiteX25" fmla="*/ 4352723 w 6987634"/>
                <a:gd name="connsiteY25" fmla="*/ 570317 h 4664891"/>
                <a:gd name="connsiteX26" fmla="*/ 4106333 w 6987634"/>
                <a:gd name="connsiteY26" fmla="*/ 507758 h 4664891"/>
                <a:gd name="connsiteX27" fmla="*/ 4188567 w 6987634"/>
                <a:gd name="connsiteY27" fmla="*/ 606603 h 4664891"/>
                <a:gd name="connsiteX28" fmla="*/ 4195172 w 6987634"/>
                <a:gd name="connsiteY28" fmla="*/ 613004 h 4664891"/>
                <a:gd name="connsiteX29" fmla="*/ 4268363 w 6987634"/>
                <a:gd name="connsiteY29" fmla="*/ 707238 h 4664891"/>
                <a:gd name="connsiteX30" fmla="*/ 4135616 w 6987634"/>
                <a:gd name="connsiteY30" fmla="*/ 804907 h 4664891"/>
                <a:gd name="connsiteX31" fmla="*/ 4227894 w 6987634"/>
                <a:gd name="connsiteY31" fmla="*/ 957715 h 4664891"/>
                <a:gd name="connsiteX32" fmla="*/ 3935289 w 6987634"/>
                <a:gd name="connsiteY32" fmla="*/ 1072116 h 4664891"/>
                <a:gd name="connsiteX33" fmla="*/ 3776133 w 6987634"/>
                <a:gd name="connsiteY33" fmla="*/ 651691 h 4664891"/>
                <a:gd name="connsiteX34" fmla="*/ 3259666 w 6987634"/>
                <a:gd name="connsiteY34" fmla="*/ 880291 h 4664891"/>
                <a:gd name="connsiteX35" fmla="*/ 3378200 w 6987634"/>
                <a:gd name="connsiteY35" fmla="*/ 1091958 h 4664891"/>
                <a:gd name="connsiteX36" fmla="*/ 3251200 w 6987634"/>
                <a:gd name="connsiteY36" fmla="*/ 1159691 h 4664891"/>
                <a:gd name="connsiteX37" fmla="*/ 3318933 w 6987634"/>
                <a:gd name="connsiteY37" fmla="*/ 1295158 h 4664891"/>
                <a:gd name="connsiteX38" fmla="*/ 3175000 w 6987634"/>
                <a:gd name="connsiteY38" fmla="*/ 1337491 h 4664891"/>
                <a:gd name="connsiteX39" fmla="*/ 3200400 w 6987634"/>
                <a:gd name="connsiteY39" fmla="*/ 1439091 h 4664891"/>
                <a:gd name="connsiteX40" fmla="*/ 3022600 w 6987634"/>
                <a:gd name="connsiteY40" fmla="*/ 1523758 h 4664891"/>
                <a:gd name="connsiteX41" fmla="*/ 2954866 w 6987634"/>
                <a:gd name="connsiteY41" fmla="*/ 1472958 h 4664891"/>
                <a:gd name="connsiteX42" fmla="*/ 2844800 w 6987634"/>
                <a:gd name="connsiteY42" fmla="*/ 1430625 h 4664891"/>
                <a:gd name="connsiteX43" fmla="*/ 2768600 w 6987634"/>
                <a:gd name="connsiteY43" fmla="*/ 1413691 h 4664891"/>
                <a:gd name="connsiteX44" fmla="*/ 2709333 w 6987634"/>
                <a:gd name="connsiteY44" fmla="*/ 1413691 h 4664891"/>
                <a:gd name="connsiteX45" fmla="*/ 2700866 w 6987634"/>
                <a:gd name="connsiteY45" fmla="*/ 1515291 h 4664891"/>
                <a:gd name="connsiteX46" fmla="*/ 2700866 w 6987634"/>
                <a:gd name="connsiteY46" fmla="*/ 1566091 h 4664891"/>
                <a:gd name="connsiteX47" fmla="*/ 2633133 w 6987634"/>
                <a:gd name="connsiteY47" fmla="*/ 1557625 h 4664891"/>
                <a:gd name="connsiteX48" fmla="*/ 2590800 w 6987634"/>
                <a:gd name="connsiteY48" fmla="*/ 1447558 h 4664891"/>
                <a:gd name="connsiteX49" fmla="*/ 2429933 w 6987634"/>
                <a:gd name="connsiteY49" fmla="*/ 1472958 h 4664891"/>
                <a:gd name="connsiteX50" fmla="*/ 2396066 w 6987634"/>
                <a:gd name="connsiteY50" fmla="*/ 1557625 h 4664891"/>
                <a:gd name="connsiteX51" fmla="*/ 2480733 w 6987634"/>
                <a:gd name="connsiteY51" fmla="*/ 1684625 h 4664891"/>
                <a:gd name="connsiteX52" fmla="*/ 2480733 w 6987634"/>
                <a:gd name="connsiteY52" fmla="*/ 1794691 h 4664891"/>
                <a:gd name="connsiteX53" fmla="*/ 2421466 w 6987634"/>
                <a:gd name="connsiteY53" fmla="*/ 1853958 h 4664891"/>
                <a:gd name="connsiteX54" fmla="*/ 2260600 w 6987634"/>
                <a:gd name="connsiteY54" fmla="*/ 1803158 h 4664891"/>
                <a:gd name="connsiteX55" fmla="*/ 2108200 w 6987634"/>
                <a:gd name="connsiteY55" fmla="*/ 1726958 h 4664891"/>
                <a:gd name="connsiteX56" fmla="*/ 1981200 w 6987634"/>
                <a:gd name="connsiteY56" fmla="*/ 1608425 h 4664891"/>
                <a:gd name="connsiteX57" fmla="*/ 1811866 w 6987634"/>
                <a:gd name="connsiteY57" fmla="*/ 1633825 h 4664891"/>
                <a:gd name="connsiteX58" fmla="*/ 1735666 w 6987634"/>
                <a:gd name="connsiteY58" fmla="*/ 1743891 h 4664891"/>
                <a:gd name="connsiteX59" fmla="*/ 1803400 w 6987634"/>
                <a:gd name="connsiteY59" fmla="*/ 1557625 h 4664891"/>
                <a:gd name="connsiteX60" fmla="*/ 1769533 w 6987634"/>
                <a:gd name="connsiteY60" fmla="*/ 1481425 h 4664891"/>
                <a:gd name="connsiteX61" fmla="*/ 1642533 w 6987634"/>
                <a:gd name="connsiteY61" fmla="*/ 1532225 h 4664891"/>
                <a:gd name="connsiteX62" fmla="*/ 1701800 w 6987634"/>
                <a:gd name="connsiteY62" fmla="*/ 1422158 h 4664891"/>
                <a:gd name="connsiteX63" fmla="*/ 1591733 w 6987634"/>
                <a:gd name="connsiteY63" fmla="*/ 1362891 h 4664891"/>
                <a:gd name="connsiteX64" fmla="*/ 1498600 w 6987634"/>
                <a:gd name="connsiteY64" fmla="*/ 1193558 h 4664891"/>
                <a:gd name="connsiteX65" fmla="*/ 1473200 w 6987634"/>
                <a:gd name="connsiteY65" fmla="*/ 1049625 h 4664891"/>
                <a:gd name="connsiteX66" fmla="*/ 1473200 w 6987634"/>
                <a:gd name="connsiteY66" fmla="*/ 1049625 h 4664891"/>
                <a:gd name="connsiteX67" fmla="*/ 1193800 w 6987634"/>
                <a:gd name="connsiteY67" fmla="*/ 1041158 h 4664891"/>
                <a:gd name="connsiteX68" fmla="*/ 1193800 w 6987634"/>
                <a:gd name="connsiteY68" fmla="*/ 1151225 h 4664891"/>
                <a:gd name="connsiteX69" fmla="*/ 1354666 w 6987634"/>
                <a:gd name="connsiteY69" fmla="*/ 1320558 h 4664891"/>
                <a:gd name="connsiteX70" fmla="*/ 1481666 w 6987634"/>
                <a:gd name="connsiteY70" fmla="*/ 1523758 h 4664891"/>
                <a:gd name="connsiteX71" fmla="*/ 1481666 w 6987634"/>
                <a:gd name="connsiteY71" fmla="*/ 1743891 h 4664891"/>
                <a:gd name="connsiteX72" fmla="*/ 1397000 w 6987634"/>
                <a:gd name="connsiteY72" fmla="*/ 1879358 h 4664891"/>
                <a:gd name="connsiteX73" fmla="*/ 1286933 w 6987634"/>
                <a:gd name="connsiteY73" fmla="*/ 2040225 h 4664891"/>
                <a:gd name="connsiteX74" fmla="*/ 1193800 w 6987634"/>
                <a:gd name="connsiteY74" fmla="*/ 2218025 h 4664891"/>
                <a:gd name="connsiteX75" fmla="*/ 1100666 w 6987634"/>
                <a:gd name="connsiteY75" fmla="*/ 2345025 h 4664891"/>
                <a:gd name="connsiteX76" fmla="*/ 1151466 w 6987634"/>
                <a:gd name="connsiteY76" fmla="*/ 2980025 h 4664891"/>
                <a:gd name="connsiteX77" fmla="*/ 1032933 w 6987634"/>
                <a:gd name="connsiteY77" fmla="*/ 3183225 h 4664891"/>
                <a:gd name="connsiteX78" fmla="*/ 880533 w 6987634"/>
                <a:gd name="connsiteY78" fmla="*/ 3276358 h 4664891"/>
                <a:gd name="connsiteX79" fmla="*/ 838200 w 6987634"/>
                <a:gd name="connsiteY79" fmla="*/ 3361025 h 4664891"/>
                <a:gd name="connsiteX80" fmla="*/ 550333 w 6987634"/>
                <a:gd name="connsiteY80" fmla="*/ 3488025 h 4664891"/>
                <a:gd name="connsiteX81" fmla="*/ 499533 w 6987634"/>
                <a:gd name="connsiteY81" fmla="*/ 3640425 h 4664891"/>
                <a:gd name="connsiteX82" fmla="*/ 499533 w 6987634"/>
                <a:gd name="connsiteY82" fmla="*/ 3792825 h 4664891"/>
                <a:gd name="connsiteX83" fmla="*/ 465666 w 6987634"/>
                <a:gd name="connsiteY83" fmla="*/ 3962158 h 4664891"/>
                <a:gd name="connsiteX84" fmla="*/ 516466 w 6987634"/>
                <a:gd name="connsiteY84" fmla="*/ 4106091 h 4664891"/>
                <a:gd name="connsiteX85" fmla="*/ 541866 w 6987634"/>
                <a:gd name="connsiteY85" fmla="*/ 4233091 h 4664891"/>
                <a:gd name="connsiteX86" fmla="*/ 423333 w 6987634"/>
                <a:gd name="connsiteY86" fmla="*/ 4266958 h 4664891"/>
                <a:gd name="connsiteX87" fmla="*/ 135466 w 6987634"/>
                <a:gd name="connsiteY87" fmla="*/ 4216158 h 4664891"/>
                <a:gd name="connsiteX88" fmla="*/ 25400 w 6987634"/>
                <a:gd name="connsiteY88" fmla="*/ 4207691 h 4664891"/>
                <a:gd name="connsiteX89" fmla="*/ 0 w 6987634"/>
                <a:gd name="connsiteY89" fmla="*/ 4512491 h 4664891"/>
                <a:gd name="connsiteX90" fmla="*/ 160866 w 6987634"/>
                <a:gd name="connsiteY90" fmla="*/ 4597158 h 4664891"/>
                <a:gd name="connsiteX91" fmla="*/ 347133 w 6987634"/>
                <a:gd name="connsiteY91" fmla="*/ 4537891 h 4664891"/>
                <a:gd name="connsiteX92" fmla="*/ 524933 w 6987634"/>
                <a:gd name="connsiteY92" fmla="*/ 4664891 h 4664891"/>
                <a:gd name="connsiteX93" fmla="*/ 567266 w 6987634"/>
                <a:gd name="connsiteY93" fmla="*/ 4504025 h 4664891"/>
                <a:gd name="connsiteX94" fmla="*/ 795866 w 6987634"/>
                <a:gd name="connsiteY94" fmla="*/ 4351625 h 4664891"/>
                <a:gd name="connsiteX95" fmla="*/ 990600 w 6987634"/>
                <a:gd name="connsiteY95" fmla="*/ 4309291 h 4664891"/>
                <a:gd name="connsiteX96" fmla="*/ 1236133 w 6987634"/>
                <a:gd name="connsiteY96" fmla="*/ 4029891 h 4664891"/>
                <a:gd name="connsiteX97" fmla="*/ 1557866 w 6987634"/>
                <a:gd name="connsiteY97" fmla="*/ 3860558 h 4664891"/>
                <a:gd name="connsiteX98" fmla="*/ 1837266 w 6987634"/>
                <a:gd name="connsiteY98" fmla="*/ 3894425 h 4664891"/>
                <a:gd name="connsiteX99" fmla="*/ 2032000 w 6987634"/>
                <a:gd name="connsiteY99" fmla="*/ 3979091 h 4664891"/>
                <a:gd name="connsiteX100" fmla="*/ 2294466 w 6987634"/>
                <a:gd name="connsiteY100" fmla="*/ 3945225 h 4664891"/>
                <a:gd name="connsiteX101" fmla="*/ 2362200 w 6987634"/>
                <a:gd name="connsiteY101" fmla="*/ 3775891 h 4664891"/>
                <a:gd name="connsiteX102" fmla="*/ 2819400 w 6987634"/>
                <a:gd name="connsiteY102" fmla="*/ 3631958 h 4664891"/>
                <a:gd name="connsiteX103" fmla="*/ 3166533 w 6987634"/>
                <a:gd name="connsiteY103" fmla="*/ 3623491 h 4664891"/>
                <a:gd name="connsiteX104" fmla="*/ 3369733 w 6987634"/>
                <a:gd name="connsiteY104" fmla="*/ 3581158 h 4664891"/>
                <a:gd name="connsiteX105" fmla="*/ 3412066 w 6987634"/>
                <a:gd name="connsiteY105" fmla="*/ 3530358 h 4664891"/>
                <a:gd name="connsiteX106" fmla="*/ 3276600 w 6987634"/>
                <a:gd name="connsiteY106" fmla="*/ 3428758 h 4664891"/>
                <a:gd name="connsiteX107" fmla="*/ 3234266 w 6987634"/>
                <a:gd name="connsiteY107" fmla="*/ 3301758 h 4664891"/>
                <a:gd name="connsiteX108" fmla="*/ 3234266 w 6987634"/>
                <a:gd name="connsiteY108" fmla="*/ 3191691 h 4664891"/>
                <a:gd name="connsiteX109" fmla="*/ 3039533 w 6987634"/>
                <a:gd name="connsiteY109" fmla="*/ 3259425 h 4664891"/>
                <a:gd name="connsiteX110" fmla="*/ 2853266 w 6987634"/>
                <a:gd name="connsiteY110" fmla="*/ 3234025 h 4664891"/>
                <a:gd name="connsiteX111" fmla="*/ 2709333 w 6987634"/>
                <a:gd name="connsiteY111" fmla="*/ 3183225 h 4664891"/>
                <a:gd name="connsiteX112" fmla="*/ 2743200 w 6987634"/>
                <a:gd name="connsiteY112" fmla="*/ 3013891 h 4664891"/>
                <a:gd name="connsiteX113" fmla="*/ 2895600 w 6987634"/>
                <a:gd name="connsiteY113" fmla="*/ 2853025 h 4664891"/>
                <a:gd name="connsiteX114" fmla="*/ 3031066 w 6987634"/>
                <a:gd name="connsiteY114" fmla="*/ 2776825 h 4664891"/>
                <a:gd name="connsiteX115" fmla="*/ 3208866 w 6987634"/>
                <a:gd name="connsiteY115" fmla="*/ 2624425 h 4664891"/>
                <a:gd name="connsiteX116" fmla="*/ 3539066 w 6987634"/>
                <a:gd name="connsiteY116" fmla="*/ 2514358 h 4664891"/>
                <a:gd name="connsiteX117" fmla="*/ 4208970 w 6987634"/>
                <a:gd name="connsiteY117" fmla="*/ 2480077 h 4664891"/>
                <a:gd name="connsiteX118" fmla="*/ 4590517 w 6987634"/>
                <a:gd name="connsiteY118" fmla="*/ 2507776 h 4664891"/>
                <a:gd name="connsiteX0" fmla="*/ 4730695 w 6987634"/>
                <a:gd name="connsiteY0" fmla="*/ 2611182 h 4663020"/>
                <a:gd name="connsiteX1" fmla="*/ 4919133 w 6987634"/>
                <a:gd name="connsiteY1" fmla="*/ 2385487 h 4663020"/>
                <a:gd name="connsiteX2" fmla="*/ 5244749 w 6987634"/>
                <a:gd name="connsiteY2" fmla="*/ 2293723 h 4663020"/>
                <a:gd name="connsiteX3" fmla="*/ 5470208 w 6987634"/>
                <a:gd name="connsiteY3" fmla="*/ 2185416 h 4663020"/>
                <a:gd name="connsiteX4" fmla="*/ 5614664 w 6987634"/>
                <a:gd name="connsiteY4" fmla="*/ 2051368 h 4663020"/>
                <a:gd name="connsiteX5" fmla="*/ 6058472 w 6987634"/>
                <a:gd name="connsiteY5" fmla="*/ 1704863 h 4663020"/>
                <a:gd name="connsiteX6" fmla="*/ 6414018 w 6987634"/>
                <a:gd name="connsiteY6" fmla="*/ 1408759 h 4663020"/>
                <a:gd name="connsiteX7" fmla="*/ 6987634 w 6987634"/>
                <a:gd name="connsiteY7" fmla="*/ 1191258 h 4663020"/>
                <a:gd name="connsiteX8" fmla="*/ 6874933 w 6987634"/>
                <a:gd name="connsiteY8" fmla="*/ 861487 h 4663020"/>
                <a:gd name="connsiteX9" fmla="*/ 6919746 w 6987634"/>
                <a:gd name="connsiteY9" fmla="*/ 702687 h 4663020"/>
                <a:gd name="connsiteX10" fmla="*/ 6722378 w 6987634"/>
                <a:gd name="connsiteY10" fmla="*/ 646710 h 4663020"/>
                <a:gd name="connsiteX11" fmla="*/ 5995408 w 6987634"/>
                <a:gd name="connsiteY11" fmla="*/ 787126 h 4663020"/>
                <a:gd name="connsiteX12" fmla="*/ 5791354 w 6987634"/>
                <a:gd name="connsiteY12" fmla="*/ 903389 h 4663020"/>
                <a:gd name="connsiteX13" fmla="*/ 5647266 w 6987634"/>
                <a:gd name="connsiteY13" fmla="*/ 776820 h 4663020"/>
                <a:gd name="connsiteX14" fmla="*/ 5415792 w 6987634"/>
                <a:gd name="connsiteY14" fmla="*/ 829254 h 4663020"/>
                <a:gd name="connsiteX15" fmla="*/ 5238333 w 6987634"/>
                <a:gd name="connsiteY15" fmla="*/ 739154 h 4663020"/>
                <a:gd name="connsiteX16" fmla="*/ 5096933 w 6987634"/>
                <a:gd name="connsiteY16" fmla="*/ 607487 h 4663020"/>
                <a:gd name="connsiteX17" fmla="*/ 4978400 w 6987634"/>
                <a:gd name="connsiteY17" fmla="*/ 421220 h 4663020"/>
                <a:gd name="connsiteX18" fmla="*/ 4910666 w 6987634"/>
                <a:gd name="connsiteY18" fmla="*/ 361954 h 4663020"/>
                <a:gd name="connsiteX19" fmla="*/ 4876800 w 6987634"/>
                <a:gd name="connsiteY19" fmla="*/ 260354 h 4663020"/>
                <a:gd name="connsiteX20" fmla="*/ 4809066 w 6987634"/>
                <a:gd name="connsiteY20" fmla="*/ 353487 h 4663020"/>
                <a:gd name="connsiteX21" fmla="*/ 4699000 w 6987634"/>
                <a:gd name="connsiteY21" fmla="*/ 328087 h 4663020"/>
                <a:gd name="connsiteX22" fmla="*/ 4572000 w 6987634"/>
                <a:gd name="connsiteY22" fmla="*/ 209554 h 4663020"/>
                <a:gd name="connsiteX23" fmla="*/ 4488190 w 6987634"/>
                <a:gd name="connsiteY23" fmla="*/ 355529 h 4663020"/>
                <a:gd name="connsiteX24" fmla="*/ 4057090 w 6987634"/>
                <a:gd name="connsiteY24" fmla="*/ 2629 h 4663020"/>
                <a:gd name="connsiteX25" fmla="*/ 4352723 w 6987634"/>
                <a:gd name="connsiteY25" fmla="*/ 568446 h 4663020"/>
                <a:gd name="connsiteX26" fmla="*/ 4106333 w 6987634"/>
                <a:gd name="connsiteY26" fmla="*/ 505887 h 4663020"/>
                <a:gd name="connsiteX27" fmla="*/ 4188567 w 6987634"/>
                <a:gd name="connsiteY27" fmla="*/ 604732 h 4663020"/>
                <a:gd name="connsiteX28" fmla="*/ 4195172 w 6987634"/>
                <a:gd name="connsiteY28" fmla="*/ 611133 h 4663020"/>
                <a:gd name="connsiteX29" fmla="*/ 4268363 w 6987634"/>
                <a:gd name="connsiteY29" fmla="*/ 705367 h 4663020"/>
                <a:gd name="connsiteX30" fmla="*/ 4135616 w 6987634"/>
                <a:gd name="connsiteY30" fmla="*/ 803036 h 4663020"/>
                <a:gd name="connsiteX31" fmla="*/ 4227894 w 6987634"/>
                <a:gd name="connsiteY31" fmla="*/ 955844 h 4663020"/>
                <a:gd name="connsiteX32" fmla="*/ 3935289 w 6987634"/>
                <a:gd name="connsiteY32" fmla="*/ 1070245 h 4663020"/>
                <a:gd name="connsiteX33" fmla="*/ 3776133 w 6987634"/>
                <a:gd name="connsiteY33" fmla="*/ 649820 h 4663020"/>
                <a:gd name="connsiteX34" fmla="*/ 3259666 w 6987634"/>
                <a:gd name="connsiteY34" fmla="*/ 878420 h 4663020"/>
                <a:gd name="connsiteX35" fmla="*/ 3378200 w 6987634"/>
                <a:gd name="connsiteY35" fmla="*/ 1090087 h 4663020"/>
                <a:gd name="connsiteX36" fmla="*/ 3251200 w 6987634"/>
                <a:gd name="connsiteY36" fmla="*/ 1157820 h 4663020"/>
                <a:gd name="connsiteX37" fmla="*/ 3318933 w 6987634"/>
                <a:gd name="connsiteY37" fmla="*/ 1293287 h 4663020"/>
                <a:gd name="connsiteX38" fmla="*/ 3175000 w 6987634"/>
                <a:gd name="connsiteY38" fmla="*/ 1335620 h 4663020"/>
                <a:gd name="connsiteX39" fmla="*/ 3200400 w 6987634"/>
                <a:gd name="connsiteY39" fmla="*/ 1437220 h 4663020"/>
                <a:gd name="connsiteX40" fmla="*/ 3022600 w 6987634"/>
                <a:gd name="connsiteY40" fmla="*/ 1521887 h 4663020"/>
                <a:gd name="connsiteX41" fmla="*/ 2954866 w 6987634"/>
                <a:gd name="connsiteY41" fmla="*/ 1471087 h 4663020"/>
                <a:gd name="connsiteX42" fmla="*/ 2844800 w 6987634"/>
                <a:gd name="connsiteY42" fmla="*/ 1428754 h 4663020"/>
                <a:gd name="connsiteX43" fmla="*/ 2768600 w 6987634"/>
                <a:gd name="connsiteY43" fmla="*/ 1411820 h 4663020"/>
                <a:gd name="connsiteX44" fmla="*/ 2709333 w 6987634"/>
                <a:gd name="connsiteY44" fmla="*/ 1411820 h 4663020"/>
                <a:gd name="connsiteX45" fmla="*/ 2700866 w 6987634"/>
                <a:gd name="connsiteY45" fmla="*/ 1513420 h 4663020"/>
                <a:gd name="connsiteX46" fmla="*/ 2700866 w 6987634"/>
                <a:gd name="connsiteY46" fmla="*/ 1564220 h 4663020"/>
                <a:gd name="connsiteX47" fmla="*/ 2633133 w 6987634"/>
                <a:gd name="connsiteY47" fmla="*/ 1555754 h 4663020"/>
                <a:gd name="connsiteX48" fmla="*/ 2590800 w 6987634"/>
                <a:gd name="connsiteY48" fmla="*/ 1445687 h 4663020"/>
                <a:gd name="connsiteX49" fmla="*/ 2429933 w 6987634"/>
                <a:gd name="connsiteY49" fmla="*/ 1471087 h 4663020"/>
                <a:gd name="connsiteX50" fmla="*/ 2396066 w 6987634"/>
                <a:gd name="connsiteY50" fmla="*/ 1555754 h 4663020"/>
                <a:gd name="connsiteX51" fmla="*/ 2480733 w 6987634"/>
                <a:gd name="connsiteY51" fmla="*/ 1682754 h 4663020"/>
                <a:gd name="connsiteX52" fmla="*/ 2480733 w 6987634"/>
                <a:gd name="connsiteY52" fmla="*/ 1792820 h 4663020"/>
                <a:gd name="connsiteX53" fmla="*/ 2421466 w 6987634"/>
                <a:gd name="connsiteY53" fmla="*/ 1852087 h 4663020"/>
                <a:gd name="connsiteX54" fmla="*/ 2260600 w 6987634"/>
                <a:gd name="connsiteY54" fmla="*/ 1801287 h 4663020"/>
                <a:gd name="connsiteX55" fmla="*/ 2108200 w 6987634"/>
                <a:gd name="connsiteY55" fmla="*/ 1725087 h 4663020"/>
                <a:gd name="connsiteX56" fmla="*/ 1981200 w 6987634"/>
                <a:gd name="connsiteY56" fmla="*/ 1606554 h 4663020"/>
                <a:gd name="connsiteX57" fmla="*/ 1811866 w 6987634"/>
                <a:gd name="connsiteY57" fmla="*/ 1631954 h 4663020"/>
                <a:gd name="connsiteX58" fmla="*/ 1735666 w 6987634"/>
                <a:gd name="connsiteY58" fmla="*/ 1742020 h 4663020"/>
                <a:gd name="connsiteX59" fmla="*/ 1803400 w 6987634"/>
                <a:gd name="connsiteY59" fmla="*/ 1555754 h 4663020"/>
                <a:gd name="connsiteX60" fmla="*/ 1769533 w 6987634"/>
                <a:gd name="connsiteY60" fmla="*/ 1479554 h 4663020"/>
                <a:gd name="connsiteX61" fmla="*/ 1642533 w 6987634"/>
                <a:gd name="connsiteY61" fmla="*/ 1530354 h 4663020"/>
                <a:gd name="connsiteX62" fmla="*/ 1701800 w 6987634"/>
                <a:gd name="connsiteY62" fmla="*/ 1420287 h 4663020"/>
                <a:gd name="connsiteX63" fmla="*/ 1591733 w 6987634"/>
                <a:gd name="connsiteY63" fmla="*/ 1361020 h 4663020"/>
                <a:gd name="connsiteX64" fmla="*/ 1498600 w 6987634"/>
                <a:gd name="connsiteY64" fmla="*/ 1191687 h 4663020"/>
                <a:gd name="connsiteX65" fmla="*/ 1473200 w 6987634"/>
                <a:gd name="connsiteY65" fmla="*/ 1047754 h 4663020"/>
                <a:gd name="connsiteX66" fmla="*/ 1473200 w 6987634"/>
                <a:gd name="connsiteY66" fmla="*/ 1047754 h 4663020"/>
                <a:gd name="connsiteX67" fmla="*/ 1193800 w 6987634"/>
                <a:gd name="connsiteY67" fmla="*/ 1039287 h 4663020"/>
                <a:gd name="connsiteX68" fmla="*/ 1193800 w 6987634"/>
                <a:gd name="connsiteY68" fmla="*/ 1149354 h 4663020"/>
                <a:gd name="connsiteX69" fmla="*/ 1354666 w 6987634"/>
                <a:gd name="connsiteY69" fmla="*/ 1318687 h 4663020"/>
                <a:gd name="connsiteX70" fmla="*/ 1481666 w 6987634"/>
                <a:gd name="connsiteY70" fmla="*/ 1521887 h 4663020"/>
                <a:gd name="connsiteX71" fmla="*/ 1481666 w 6987634"/>
                <a:gd name="connsiteY71" fmla="*/ 1742020 h 4663020"/>
                <a:gd name="connsiteX72" fmla="*/ 1397000 w 6987634"/>
                <a:gd name="connsiteY72" fmla="*/ 1877487 h 4663020"/>
                <a:gd name="connsiteX73" fmla="*/ 1286933 w 6987634"/>
                <a:gd name="connsiteY73" fmla="*/ 2038354 h 4663020"/>
                <a:gd name="connsiteX74" fmla="*/ 1193800 w 6987634"/>
                <a:gd name="connsiteY74" fmla="*/ 2216154 h 4663020"/>
                <a:gd name="connsiteX75" fmla="*/ 1100666 w 6987634"/>
                <a:gd name="connsiteY75" fmla="*/ 2343154 h 4663020"/>
                <a:gd name="connsiteX76" fmla="*/ 1151466 w 6987634"/>
                <a:gd name="connsiteY76" fmla="*/ 2978154 h 4663020"/>
                <a:gd name="connsiteX77" fmla="*/ 1032933 w 6987634"/>
                <a:gd name="connsiteY77" fmla="*/ 3181354 h 4663020"/>
                <a:gd name="connsiteX78" fmla="*/ 880533 w 6987634"/>
                <a:gd name="connsiteY78" fmla="*/ 3274487 h 4663020"/>
                <a:gd name="connsiteX79" fmla="*/ 838200 w 6987634"/>
                <a:gd name="connsiteY79" fmla="*/ 3359154 h 4663020"/>
                <a:gd name="connsiteX80" fmla="*/ 550333 w 6987634"/>
                <a:gd name="connsiteY80" fmla="*/ 3486154 h 4663020"/>
                <a:gd name="connsiteX81" fmla="*/ 499533 w 6987634"/>
                <a:gd name="connsiteY81" fmla="*/ 3638554 h 4663020"/>
                <a:gd name="connsiteX82" fmla="*/ 499533 w 6987634"/>
                <a:gd name="connsiteY82" fmla="*/ 3790954 h 4663020"/>
                <a:gd name="connsiteX83" fmla="*/ 465666 w 6987634"/>
                <a:gd name="connsiteY83" fmla="*/ 3960287 h 4663020"/>
                <a:gd name="connsiteX84" fmla="*/ 516466 w 6987634"/>
                <a:gd name="connsiteY84" fmla="*/ 4104220 h 4663020"/>
                <a:gd name="connsiteX85" fmla="*/ 541866 w 6987634"/>
                <a:gd name="connsiteY85" fmla="*/ 4231220 h 4663020"/>
                <a:gd name="connsiteX86" fmla="*/ 423333 w 6987634"/>
                <a:gd name="connsiteY86" fmla="*/ 4265087 h 4663020"/>
                <a:gd name="connsiteX87" fmla="*/ 135466 w 6987634"/>
                <a:gd name="connsiteY87" fmla="*/ 4214287 h 4663020"/>
                <a:gd name="connsiteX88" fmla="*/ 25400 w 6987634"/>
                <a:gd name="connsiteY88" fmla="*/ 4205820 h 4663020"/>
                <a:gd name="connsiteX89" fmla="*/ 0 w 6987634"/>
                <a:gd name="connsiteY89" fmla="*/ 4510620 h 4663020"/>
                <a:gd name="connsiteX90" fmla="*/ 160866 w 6987634"/>
                <a:gd name="connsiteY90" fmla="*/ 4595287 h 4663020"/>
                <a:gd name="connsiteX91" fmla="*/ 347133 w 6987634"/>
                <a:gd name="connsiteY91" fmla="*/ 4536020 h 4663020"/>
                <a:gd name="connsiteX92" fmla="*/ 524933 w 6987634"/>
                <a:gd name="connsiteY92" fmla="*/ 4663020 h 4663020"/>
                <a:gd name="connsiteX93" fmla="*/ 567266 w 6987634"/>
                <a:gd name="connsiteY93" fmla="*/ 4502154 h 4663020"/>
                <a:gd name="connsiteX94" fmla="*/ 795866 w 6987634"/>
                <a:gd name="connsiteY94" fmla="*/ 4349754 h 4663020"/>
                <a:gd name="connsiteX95" fmla="*/ 990600 w 6987634"/>
                <a:gd name="connsiteY95" fmla="*/ 4307420 h 4663020"/>
                <a:gd name="connsiteX96" fmla="*/ 1236133 w 6987634"/>
                <a:gd name="connsiteY96" fmla="*/ 4028020 h 4663020"/>
                <a:gd name="connsiteX97" fmla="*/ 1557866 w 6987634"/>
                <a:gd name="connsiteY97" fmla="*/ 3858687 h 4663020"/>
                <a:gd name="connsiteX98" fmla="*/ 1837266 w 6987634"/>
                <a:gd name="connsiteY98" fmla="*/ 3892554 h 4663020"/>
                <a:gd name="connsiteX99" fmla="*/ 2032000 w 6987634"/>
                <a:gd name="connsiteY99" fmla="*/ 3977220 h 4663020"/>
                <a:gd name="connsiteX100" fmla="*/ 2294466 w 6987634"/>
                <a:gd name="connsiteY100" fmla="*/ 3943354 h 4663020"/>
                <a:gd name="connsiteX101" fmla="*/ 2362200 w 6987634"/>
                <a:gd name="connsiteY101" fmla="*/ 3774020 h 4663020"/>
                <a:gd name="connsiteX102" fmla="*/ 2819400 w 6987634"/>
                <a:gd name="connsiteY102" fmla="*/ 3630087 h 4663020"/>
                <a:gd name="connsiteX103" fmla="*/ 3166533 w 6987634"/>
                <a:gd name="connsiteY103" fmla="*/ 3621620 h 4663020"/>
                <a:gd name="connsiteX104" fmla="*/ 3369733 w 6987634"/>
                <a:gd name="connsiteY104" fmla="*/ 3579287 h 4663020"/>
                <a:gd name="connsiteX105" fmla="*/ 3412066 w 6987634"/>
                <a:gd name="connsiteY105" fmla="*/ 3528487 h 4663020"/>
                <a:gd name="connsiteX106" fmla="*/ 3276600 w 6987634"/>
                <a:gd name="connsiteY106" fmla="*/ 3426887 h 4663020"/>
                <a:gd name="connsiteX107" fmla="*/ 3234266 w 6987634"/>
                <a:gd name="connsiteY107" fmla="*/ 3299887 h 4663020"/>
                <a:gd name="connsiteX108" fmla="*/ 3234266 w 6987634"/>
                <a:gd name="connsiteY108" fmla="*/ 3189820 h 4663020"/>
                <a:gd name="connsiteX109" fmla="*/ 3039533 w 6987634"/>
                <a:gd name="connsiteY109" fmla="*/ 3257554 h 4663020"/>
                <a:gd name="connsiteX110" fmla="*/ 2853266 w 6987634"/>
                <a:gd name="connsiteY110" fmla="*/ 3232154 h 4663020"/>
                <a:gd name="connsiteX111" fmla="*/ 2709333 w 6987634"/>
                <a:gd name="connsiteY111" fmla="*/ 3181354 h 4663020"/>
                <a:gd name="connsiteX112" fmla="*/ 2743200 w 6987634"/>
                <a:gd name="connsiteY112" fmla="*/ 3012020 h 4663020"/>
                <a:gd name="connsiteX113" fmla="*/ 2895600 w 6987634"/>
                <a:gd name="connsiteY113" fmla="*/ 2851154 h 4663020"/>
                <a:gd name="connsiteX114" fmla="*/ 3031066 w 6987634"/>
                <a:gd name="connsiteY114" fmla="*/ 2774954 h 4663020"/>
                <a:gd name="connsiteX115" fmla="*/ 3208866 w 6987634"/>
                <a:gd name="connsiteY115" fmla="*/ 2622554 h 4663020"/>
                <a:gd name="connsiteX116" fmla="*/ 3539066 w 6987634"/>
                <a:gd name="connsiteY116" fmla="*/ 2512487 h 4663020"/>
                <a:gd name="connsiteX117" fmla="*/ 4208970 w 6987634"/>
                <a:gd name="connsiteY117" fmla="*/ 2478206 h 4663020"/>
                <a:gd name="connsiteX118" fmla="*/ 4590517 w 6987634"/>
                <a:gd name="connsiteY118" fmla="*/ 2505905 h 4663020"/>
                <a:gd name="connsiteX0" fmla="*/ 4730695 w 6987634"/>
                <a:gd name="connsiteY0" fmla="*/ 2611182 h 4663020"/>
                <a:gd name="connsiteX1" fmla="*/ 4919133 w 6987634"/>
                <a:gd name="connsiteY1" fmla="*/ 2385487 h 4663020"/>
                <a:gd name="connsiteX2" fmla="*/ 5244749 w 6987634"/>
                <a:gd name="connsiteY2" fmla="*/ 2293723 h 4663020"/>
                <a:gd name="connsiteX3" fmla="*/ 5470208 w 6987634"/>
                <a:gd name="connsiteY3" fmla="*/ 2185416 h 4663020"/>
                <a:gd name="connsiteX4" fmla="*/ 5614664 w 6987634"/>
                <a:gd name="connsiteY4" fmla="*/ 2051368 h 4663020"/>
                <a:gd name="connsiteX5" fmla="*/ 6058472 w 6987634"/>
                <a:gd name="connsiteY5" fmla="*/ 1704863 h 4663020"/>
                <a:gd name="connsiteX6" fmla="*/ 6414018 w 6987634"/>
                <a:gd name="connsiteY6" fmla="*/ 1408759 h 4663020"/>
                <a:gd name="connsiteX7" fmla="*/ 6987634 w 6987634"/>
                <a:gd name="connsiteY7" fmla="*/ 1191258 h 4663020"/>
                <a:gd name="connsiteX8" fmla="*/ 6874933 w 6987634"/>
                <a:gd name="connsiteY8" fmla="*/ 861487 h 4663020"/>
                <a:gd name="connsiteX9" fmla="*/ 6919746 w 6987634"/>
                <a:gd name="connsiteY9" fmla="*/ 702687 h 4663020"/>
                <a:gd name="connsiteX10" fmla="*/ 6722378 w 6987634"/>
                <a:gd name="connsiteY10" fmla="*/ 646710 h 4663020"/>
                <a:gd name="connsiteX11" fmla="*/ 5995408 w 6987634"/>
                <a:gd name="connsiteY11" fmla="*/ 787126 h 4663020"/>
                <a:gd name="connsiteX12" fmla="*/ 5791354 w 6987634"/>
                <a:gd name="connsiteY12" fmla="*/ 903389 h 4663020"/>
                <a:gd name="connsiteX13" fmla="*/ 5647266 w 6987634"/>
                <a:gd name="connsiteY13" fmla="*/ 776820 h 4663020"/>
                <a:gd name="connsiteX14" fmla="*/ 5415792 w 6987634"/>
                <a:gd name="connsiteY14" fmla="*/ 829254 h 4663020"/>
                <a:gd name="connsiteX15" fmla="*/ 5238333 w 6987634"/>
                <a:gd name="connsiteY15" fmla="*/ 739154 h 4663020"/>
                <a:gd name="connsiteX16" fmla="*/ 5096933 w 6987634"/>
                <a:gd name="connsiteY16" fmla="*/ 607487 h 4663020"/>
                <a:gd name="connsiteX17" fmla="*/ 4978400 w 6987634"/>
                <a:gd name="connsiteY17" fmla="*/ 421220 h 4663020"/>
                <a:gd name="connsiteX18" fmla="*/ 4910666 w 6987634"/>
                <a:gd name="connsiteY18" fmla="*/ 361954 h 4663020"/>
                <a:gd name="connsiteX19" fmla="*/ 4876800 w 6987634"/>
                <a:gd name="connsiteY19" fmla="*/ 260354 h 4663020"/>
                <a:gd name="connsiteX20" fmla="*/ 4809066 w 6987634"/>
                <a:gd name="connsiteY20" fmla="*/ 353487 h 4663020"/>
                <a:gd name="connsiteX21" fmla="*/ 4699000 w 6987634"/>
                <a:gd name="connsiteY21" fmla="*/ 328087 h 4663020"/>
                <a:gd name="connsiteX22" fmla="*/ 4631421 w 6987634"/>
                <a:gd name="connsiteY22" fmla="*/ 414387 h 4663020"/>
                <a:gd name="connsiteX23" fmla="*/ 4488190 w 6987634"/>
                <a:gd name="connsiteY23" fmla="*/ 355529 h 4663020"/>
                <a:gd name="connsiteX24" fmla="*/ 4057090 w 6987634"/>
                <a:gd name="connsiteY24" fmla="*/ 2629 h 4663020"/>
                <a:gd name="connsiteX25" fmla="*/ 4352723 w 6987634"/>
                <a:gd name="connsiteY25" fmla="*/ 568446 h 4663020"/>
                <a:gd name="connsiteX26" fmla="*/ 4106333 w 6987634"/>
                <a:gd name="connsiteY26" fmla="*/ 505887 h 4663020"/>
                <a:gd name="connsiteX27" fmla="*/ 4188567 w 6987634"/>
                <a:gd name="connsiteY27" fmla="*/ 604732 h 4663020"/>
                <a:gd name="connsiteX28" fmla="*/ 4195172 w 6987634"/>
                <a:gd name="connsiteY28" fmla="*/ 611133 h 4663020"/>
                <a:gd name="connsiteX29" fmla="*/ 4268363 w 6987634"/>
                <a:gd name="connsiteY29" fmla="*/ 705367 h 4663020"/>
                <a:gd name="connsiteX30" fmla="*/ 4135616 w 6987634"/>
                <a:gd name="connsiteY30" fmla="*/ 803036 h 4663020"/>
                <a:gd name="connsiteX31" fmla="*/ 4227894 w 6987634"/>
                <a:gd name="connsiteY31" fmla="*/ 955844 h 4663020"/>
                <a:gd name="connsiteX32" fmla="*/ 3935289 w 6987634"/>
                <a:gd name="connsiteY32" fmla="*/ 1070245 h 4663020"/>
                <a:gd name="connsiteX33" fmla="*/ 3776133 w 6987634"/>
                <a:gd name="connsiteY33" fmla="*/ 649820 h 4663020"/>
                <a:gd name="connsiteX34" fmla="*/ 3259666 w 6987634"/>
                <a:gd name="connsiteY34" fmla="*/ 878420 h 4663020"/>
                <a:gd name="connsiteX35" fmla="*/ 3378200 w 6987634"/>
                <a:gd name="connsiteY35" fmla="*/ 1090087 h 4663020"/>
                <a:gd name="connsiteX36" fmla="*/ 3251200 w 6987634"/>
                <a:gd name="connsiteY36" fmla="*/ 1157820 h 4663020"/>
                <a:gd name="connsiteX37" fmla="*/ 3318933 w 6987634"/>
                <a:gd name="connsiteY37" fmla="*/ 1293287 h 4663020"/>
                <a:gd name="connsiteX38" fmla="*/ 3175000 w 6987634"/>
                <a:gd name="connsiteY38" fmla="*/ 1335620 h 4663020"/>
                <a:gd name="connsiteX39" fmla="*/ 3200400 w 6987634"/>
                <a:gd name="connsiteY39" fmla="*/ 1437220 h 4663020"/>
                <a:gd name="connsiteX40" fmla="*/ 3022600 w 6987634"/>
                <a:gd name="connsiteY40" fmla="*/ 1521887 h 4663020"/>
                <a:gd name="connsiteX41" fmla="*/ 2954866 w 6987634"/>
                <a:gd name="connsiteY41" fmla="*/ 1471087 h 4663020"/>
                <a:gd name="connsiteX42" fmla="*/ 2844800 w 6987634"/>
                <a:gd name="connsiteY42" fmla="*/ 1428754 h 4663020"/>
                <a:gd name="connsiteX43" fmla="*/ 2768600 w 6987634"/>
                <a:gd name="connsiteY43" fmla="*/ 1411820 h 4663020"/>
                <a:gd name="connsiteX44" fmla="*/ 2709333 w 6987634"/>
                <a:gd name="connsiteY44" fmla="*/ 1411820 h 4663020"/>
                <a:gd name="connsiteX45" fmla="*/ 2700866 w 6987634"/>
                <a:gd name="connsiteY45" fmla="*/ 1513420 h 4663020"/>
                <a:gd name="connsiteX46" fmla="*/ 2700866 w 6987634"/>
                <a:gd name="connsiteY46" fmla="*/ 1564220 h 4663020"/>
                <a:gd name="connsiteX47" fmla="*/ 2633133 w 6987634"/>
                <a:gd name="connsiteY47" fmla="*/ 1555754 h 4663020"/>
                <a:gd name="connsiteX48" fmla="*/ 2590800 w 6987634"/>
                <a:gd name="connsiteY48" fmla="*/ 1445687 h 4663020"/>
                <a:gd name="connsiteX49" fmla="*/ 2429933 w 6987634"/>
                <a:gd name="connsiteY49" fmla="*/ 1471087 h 4663020"/>
                <a:gd name="connsiteX50" fmla="*/ 2396066 w 6987634"/>
                <a:gd name="connsiteY50" fmla="*/ 1555754 h 4663020"/>
                <a:gd name="connsiteX51" fmla="*/ 2480733 w 6987634"/>
                <a:gd name="connsiteY51" fmla="*/ 1682754 h 4663020"/>
                <a:gd name="connsiteX52" fmla="*/ 2480733 w 6987634"/>
                <a:gd name="connsiteY52" fmla="*/ 1792820 h 4663020"/>
                <a:gd name="connsiteX53" fmla="*/ 2421466 w 6987634"/>
                <a:gd name="connsiteY53" fmla="*/ 1852087 h 4663020"/>
                <a:gd name="connsiteX54" fmla="*/ 2260600 w 6987634"/>
                <a:gd name="connsiteY54" fmla="*/ 1801287 h 4663020"/>
                <a:gd name="connsiteX55" fmla="*/ 2108200 w 6987634"/>
                <a:gd name="connsiteY55" fmla="*/ 1725087 h 4663020"/>
                <a:gd name="connsiteX56" fmla="*/ 1981200 w 6987634"/>
                <a:gd name="connsiteY56" fmla="*/ 1606554 h 4663020"/>
                <a:gd name="connsiteX57" fmla="*/ 1811866 w 6987634"/>
                <a:gd name="connsiteY57" fmla="*/ 1631954 h 4663020"/>
                <a:gd name="connsiteX58" fmla="*/ 1735666 w 6987634"/>
                <a:gd name="connsiteY58" fmla="*/ 1742020 h 4663020"/>
                <a:gd name="connsiteX59" fmla="*/ 1803400 w 6987634"/>
                <a:gd name="connsiteY59" fmla="*/ 1555754 h 4663020"/>
                <a:gd name="connsiteX60" fmla="*/ 1769533 w 6987634"/>
                <a:gd name="connsiteY60" fmla="*/ 1479554 h 4663020"/>
                <a:gd name="connsiteX61" fmla="*/ 1642533 w 6987634"/>
                <a:gd name="connsiteY61" fmla="*/ 1530354 h 4663020"/>
                <a:gd name="connsiteX62" fmla="*/ 1701800 w 6987634"/>
                <a:gd name="connsiteY62" fmla="*/ 1420287 h 4663020"/>
                <a:gd name="connsiteX63" fmla="*/ 1591733 w 6987634"/>
                <a:gd name="connsiteY63" fmla="*/ 1361020 h 4663020"/>
                <a:gd name="connsiteX64" fmla="*/ 1498600 w 6987634"/>
                <a:gd name="connsiteY64" fmla="*/ 1191687 h 4663020"/>
                <a:gd name="connsiteX65" fmla="*/ 1473200 w 6987634"/>
                <a:gd name="connsiteY65" fmla="*/ 1047754 h 4663020"/>
                <a:gd name="connsiteX66" fmla="*/ 1473200 w 6987634"/>
                <a:gd name="connsiteY66" fmla="*/ 1047754 h 4663020"/>
                <a:gd name="connsiteX67" fmla="*/ 1193800 w 6987634"/>
                <a:gd name="connsiteY67" fmla="*/ 1039287 h 4663020"/>
                <a:gd name="connsiteX68" fmla="*/ 1193800 w 6987634"/>
                <a:gd name="connsiteY68" fmla="*/ 1149354 h 4663020"/>
                <a:gd name="connsiteX69" fmla="*/ 1354666 w 6987634"/>
                <a:gd name="connsiteY69" fmla="*/ 1318687 h 4663020"/>
                <a:gd name="connsiteX70" fmla="*/ 1481666 w 6987634"/>
                <a:gd name="connsiteY70" fmla="*/ 1521887 h 4663020"/>
                <a:gd name="connsiteX71" fmla="*/ 1481666 w 6987634"/>
                <a:gd name="connsiteY71" fmla="*/ 1742020 h 4663020"/>
                <a:gd name="connsiteX72" fmla="*/ 1397000 w 6987634"/>
                <a:gd name="connsiteY72" fmla="*/ 1877487 h 4663020"/>
                <a:gd name="connsiteX73" fmla="*/ 1286933 w 6987634"/>
                <a:gd name="connsiteY73" fmla="*/ 2038354 h 4663020"/>
                <a:gd name="connsiteX74" fmla="*/ 1193800 w 6987634"/>
                <a:gd name="connsiteY74" fmla="*/ 2216154 h 4663020"/>
                <a:gd name="connsiteX75" fmla="*/ 1100666 w 6987634"/>
                <a:gd name="connsiteY75" fmla="*/ 2343154 h 4663020"/>
                <a:gd name="connsiteX76" fmla="*/ 1151466 w 6987634"/>
                <a:gd name="connsiteY76" fmla="*/ 2978154 h 4663020"/>
                <a:gd name="connsiteX77" fmla="*/ 1032933 w 6987634"/>
                <a:gd name="connsiteY77" fmla="*/ 3181354 h 4663020"/>
                <a:gd name="connsiteX78" fmla="*/ 880533 w 6987634"/>
                <a:gd name="connsiteY78" fmla="*/ 3274487 h 4663020"/>
                <a:gd name="connsiteX79" fmla="*/ 838200 w 6987634"/>
                <a:gd name="connsiteY79" fmla="*/ 3359154 h 4663020"/>
                <a:gd name="connsiteX80" fmla="*/ 550333 w 6987634"/>
                <a:gd name="connsiteY80" fmla="*/ 3486154 h 4663020"/>
                <a:gd name="connsiteX81" fmla="*/ 499533 w 6987634"/>
                <a:gd name="connsiteY81" fmla="*/ 3638554 h 4663020"/>
                <a:gd name="connsiteX82" fmla="*/ 499533 w 6987634"/>
                <a:gd name="connsiteY82" fmla="*/ 3790954 h 4663020"/>
                <a:gd name="connsiteX83" fmla="*/ 465666 w 6987634"/>
                <a:gd name="connsiteY83" fmla="*/ 3960287 h 4663020"/>
                <a:gd name="connsiteX84" fmla="*/ 516466 w 6987634"/>
                <a:gd name="connsiteY84" fmla="*/ 4104220 h 4663020"/>
                <a:gd name="connsiteX85" fmla="*/ 541866 w 6987634"/>
                <a:gd name="connsiteY85" fmla="*/ 4231220 h 4663020"/>
                <a:gd name="connsiteX86" fmla="*/ 423333 w 6987634"/>
                <a:gd name="connsiteY86" fmla="*/ 4265087 h 4663020"/>
                <a:gd name="connsiteX87" fmla="*/ 135466 w 6987634"/>
                <a:gd name="connsiteY87" fmla="*/ 4214287 h 4663020"/>
                <a:gd name="connsiteX88" fmla="*/ 25400 w 6987634"/>
                <a:gd name="connsiteY88" fmla="*/ 4205820 h 4663020"/>
                <a:gd name="connsiteX89" fmla="*/ 0 w 6987634"/>
                <a:gd name="connsiteY89" fmla="*/ 4510620 h 4663020"/>
                <a:gd name="connsiteX90" fmla="*/ 160866 w 6987634"/>
                <a:gd name="connsiteY90" fmla="*/ 4595287 h 4663020"/>
                <a:gd name="connsiteX91" fmla="*/ 347133 w 6987634"/>
                <a:gd name="connsiteY91" fmla="*/ 4536020 h 4663020"/>
                <a:gd name="connsiteX92" fmla="*/ 524933 w 6987634"/>
                <a:gd name="connsiteY92" fmla="*/ 4663020 h 4663020"/>
                <a:gd name="connsiteX93" fmla="*/ 567266 w 6987634"/>
                <a:gd name="connsiteY93" fmla="*/ 4502154 h 4663020"/>
                <a:gd name="connsiteX94" fmla="*/ 795866 w 6987634"/>
                <a:gd name="connsiteY94" fmla="*/ 4349754 h 4663020"/>
                <a:gd name="connsiteX95" fmla="*/ 990600 w 6987634"/>
                <a:gd name="connsiteY95" fmla="*/ 4307420 h 4663020"/>
                <a:gd name="connsiteX96" fmla="*/ 1236133 w 6987634"/>
                <a:gd name="connsiteY96" fmla="*/ 4028020 h 4663020"/>
                <a:gd name="connsiteX97" fmla="*/ 1557866 w 6987634"/>
                <a:gd name="connsiteY97" fmla="*/ 3858687 h 4663020"/>
                <a:gd name="connsiteX98" fmla="*/ 1837266 w 6987634"/>
                <a:gd name="connsiteY98" fmla="*/ 3892554 h 4663020"/>
                <a:gd name="connsiteX99" fmla="*/ 2032000 w 6987634"/>
                <a:gd name="connsiteY99" fmla="*/ 3977220 h 4663020"/>
                <a:gd name="connsiteX100" fmla="*/ 2294466 w 6987634"/>
                <a:gd name="connsiteY100" fmla="*/ 3943354 h 4663020"/>
                <a:gd name="connsiteX101" fmla="*/ 2362200 w 6987634"/>
                <a:gd name="connsiteY101" fmla="*/ 3774020 h 4663020"/>
                <a:gd name="connsiteX102" fmla="*/ 2819400 w 6987634"/>
                <a:gd name="connsiteY102" fmla="*/ 3630087 h 4663020"/>
                <a:gd name="connsiteX103" fmla="*/ 3166533 w 6987634"/>
                <a:gd name="connsiteY103" fmla="*/ 3621620 h 4663020"/>
                <a:gd name="connsiteX104" fmla="*/ 3369733 w 6987634"/>
                <a:gd name="connsiteY104" fmla="*/ 3579287 h 4663020"/>
                <a:gd name="connsiteX105" fmla="*/ 3412066 w 6987634"/>
                <a:gd name="connsiteY105" fmla="*/ 3528487 h 4663020"/>
                <a:gd name="connsiteX106" fmla="*/ 3276600 w 6987634"/>
                <a:gd name="connsiteY106" fmla="*/ 3426887 h 4663020"/>
                <a:gd name="connsiteX107" fmla="*/ 3234266 w 6987634"/>
                <a:gd name="connsiteY107" fmla="*/ 3299887 h 4663020"/>
                <a:gd name="connsiteX108" fmla="*/ 3234266 w 6987634"/>
                <a:gd name="connsiteY108" fmla="*/ 3189820 h 4663020"/>
                <a:gd name="connsiteX109" fmla="*/ 3039533 w 6987634"/>
                <a:gd name="connsiteY109" fmla="*/ 3257554 h 4663020"/>
                <a:gd name="connsiteX110" fmla="*/ 2853266 w 6987634"/>
                <a:gd name="connsiteY110" fmla="*/ 3232154 h 4663020"/>
                <a:gd name="connsiteX111" fmla="*/ 2709333 w 6987634"/>
                <a:gd name="connsiteY111" fmla="*/ 3181354 h 4663020"/>
                <a:gd name="connsiteX112" fmla="*/ 2743200 w 6987634"/>
                <a:gd name="connsiteY112" fmla="*/ 3012020 h 4663020"/>
                <a:gd name="connsiteX113" fmla="*/ 2895600 w 6987634"/>
                <a:gd name="connsiteY113" fmla="*/ 2851154 h 4663020"/>
                <a:gd name="connsiteX114" fmla="*/ 3031066 w 6987634"/>
                <a:gd name="connsiteY114" fmla="*/ 2774954 h 4663020"/>
                <a:gd name="connsiteX115" fmla="*/ 3208866 w 6987634"/>
                <a:gd name="connsiteY115" fmla="*/ 2622554 h 4663020"/>
                <a:gd name="connsiteX116" fmla="*/ 3539066 w 6987634"/>
                <a:gd name="connsiteY116" fmla="*/ 2512487 h 4663020"/>
                <a:gd name="connsiteX117" fmla="*/ 4208970 w 6987634"/>
                <a:gd name="connsiteY117" fmla="*/ 2478206 h 4663020"/>
                <a:gd name="connsiteX118" fmla="*/ 4590517 w 6987634"/>
                <a:gd name="connsiteY118" fmla="*/ 2505905 h 4663020"/>
                <a:gd name="connsiteX0" fmla="*/ 4730695 w 6987634"/>
                <a:gd name="connsiteY0" fmla="*/ 2611182 h 4663020"/>
                <a:gd name="connsiteX1" fmla="*/ 4919133 w 6987634"/>
                <a:gd name="connsiteY1" fmla="*/ 2385487 h 4663020"/>
                <a:gd name="connsiteX2" fmla="*/ 5244749 w 6987634"/>
                <a:gd name="connsiteY2" fmla="*/ 2293723 h 4663020"/>
                <a:gd name="connsiteX3" fmla="*/ 5470208 w 6987634"/>
                <a:gd name="connsiteY3" fmla="*/ 2185416 h 4663020"/>
                <a:gd name="connsiteX4" fmla="*/ 5614664 w 6987634"/>
                <a:gd name="connsiteY4" fmla="*/ 2051368 h 4663020"/>
                <a:gd name="connsiteX5" fmla="*/ 6058472 w 6987634"/>
                <a:gd name="connsiteY5" fmla="*/ 1704863 h 4663020"/>
                <a:gd name="connsiteX6" fmla="*/ 6414018 w 6987634"/>
                <a:gd name="connsiteY6" fmla="*/ 1408759 h 4663020"/>
                <a:gd name="connsiteX7" fmla="*/ 6987634 w 6987634"/>
                <a:gd name="connsiteY7" fmla="*/ 1191258 h 4663020"/>
                <a:gd name="connsiteX8" fmla="*/ 6874933 w 6987634"/>
                <a:gd name="connsiteY8" fmla="*/ 861487 h 4663020"/>
                <a:gd name="connsiteX9" fmla="*/ 6919746 w 6987634"/>
                <a:gd name="connsiteY9" fmla="*/ 702687 h 4663020"/>
                <a:gd name="connsiteX10" fmla="*/ 6722378 w 6987634"/>
                <a:gd name="connsiteY10" fmla="*/ 646710 h 4663020"/>
                <a:gd name="connsiteX11" fmla="*/ 5995408 w 6987634"/>
                <a:gd name="connsiteY11" fmla="*/ 787126 h 4663020"/>
                <a:gd name="connsiteX12" fmla="*/ 5791354 w 6987634"/>
                <a:gd name="connsiteY12" fmla="*/ 903389 h 4663020"/>
                <a:gd name="connsiteX13" fmla="*/ 5647266 w 6987634"/>
                <a:gd name="connsiteY13" fmla="*/ 776820 h 4663020"/>
                <a:gd name="connsiteX14" fmla="*/ 5415792 w 6987634"/>
                <a:gd name="connsiteY14" fmla="*/ 829254 h 4663020"/>
                <a:gd name="connsiteX15" fmla="*/ 5238333 w 6987634"/>
                <a:gd name="connsiteY15" fmla="*/ 739154 h 4663020"/>
                <a:gd name="connsiteX16" fmla="*/ 5096933 w 6987634"/>
                <a:gd name="connsiteY16" fmla="*/ 607487 h 4663020"/>
                <a:gd name="connsiteX17" fmla="*/ 4978400 w 6987634"/>
                <a:gd name="connsiteY17" fmla="*/ 421220 h 4663020"/>
                <a:gd name="connsiteX18" fmla="*/ 4910666 w 6987634"/>
                <a:gd name="connsiteY18" fmla="*/ 361954 h 4663020"/>
                <a:gd name="connsiteX19" fmla="*/ 4843790 w 6987634"/>
                <a:gd name="connsiteY19" fmla="*/ 465187 h 4663020"/>
                <a:gd name="connsiteX20" fmla="*/ 4809066 w 6987634"/>
                <a:gd name="connsiteY20" fmla="*/ 353487 h 4663020"/>
                <a:gd name="connsiteX21" fmla="*/ 4699000 w 6987634"/>
                <a:gd name="connsiteY21" fmla="*/ 328087 h 4663020"/>
                <a:gd name="connsiteX22" fmla="*/ 4631421 w 6987634"/>
                <a:gd name="connsiteY22" fmla="*/ 414387 h 4663020"/>
                <a:gd name="connsiteX23" fmla="*/ 4488190 w 6987634"/>
                <a:gd name="connsiteY23" fmla="*/ 355529 h 4663020"/>
                <a:gd name="connsiteX24" fmla="*/ 4057090 w 6987634"/>
                <a:gd name="connsiteY24" fmla="*/ 2629 h 4663020"/>
                <a:gd name="connsiteX25" fmla="*/ 4352723 w 6987634"/>
                <a:gd name="connsiteY25" fmla="*/ 568446 h 4663020"/>
                <a:gd name="connsiteX26" fmla="*/ 4106333 w 6987634"/>
                <a:gd name="connsiteY26" fmla="*/ 505887 h 4663020"/>
                <a:gd name="connsiteX27" fmla="*/ 4188567 w 6987634"/>
                <a:gd name="connsiteY27" fmla="*/ 604732 h 4663020"/>
                <a:gd name="connsiteX28" fmla="*/ 4195172 w 6987634"/>
                <a:gd name="connsiteY28" fmla="*/ 611133 h 4663020"/>
                <a:gd name="connsiteX29" fmla="*/ 4268363 w 6987634"/>
                <a:gd name="connsiteY29" fmla="*/ 705367 h 4663020"/>
                <a:gd name="connsiteX30" fmla="*/ 4135616 w 6987634"/>
                <a:gd name="connsiteY30" fmla="*/ 803036 h 4663020"/>
                <a:gd name="connsiteX31" fmla="*/ 4227894 w 6987634"/>
                <a:gd name="connsiteY31" fmla="*/ 955844 h 4663020"/>
                <a:gd name="connsiteX32" fmla="*/ 3935289 w 6987634"/>
                <a:gd name="connsiteY32" fmla="*/ 1070245 h 4663020"/>
                <a:gd name="connsiteX33" fmla="*/ 3776133 w 6987634"/>
                <a:gd name="connsiteY33" fmla="*/ 649820 h 4663020"/>
                <a:gd name="connsiteX34" fmla="*/ 3259666 w 6987634"/>
                <a:gd name="connsiteY34" fmla="*/ 878420 h 4663020"/>
                <a:gd name="connsiteX35" fmla="*/ 3378200 w 6987634"/>
                <a:gd name="connsiteY35" fmla="*/ 1090087 h 4663020"/>
                <a:gd name="connsiteX36" fmla="*/ 3251200 w 6987634"/>
                <a:gd name="connsiteY36" fmla="*/ 1157820 h 4663020"/>
                <a:gd name="connsiteX37" fmla="*/ 3318933 w 6987634"/>
                <a:gd name="connsiteY37" fmla="*/ 1293287 h 4663020"/>
                <a:gd name="connsiteX38" fmla="*/ 3175000 w 6987634"/>
                <a:gd name="connsiteY38" fmla="*/ 1335620 h 4663020"/>
                <a:gd name="connsiteX39" fmla="*/ 3200400 w 6987634"/>
                <a:gd name="connsiteY39" fmla="*/ 1437220 h 4663020"/>
                <a:gd name="connsiteX40" fmla="*/ 3022600 w 6987634"/>
                <a:gd name="connsiteY40" fmla="*/ 1521887 h 4663020"/>
                <a:gd name="connsiteX41" fmla="*/ 2954866 w 6987634"/>
                <a:gd name="connsiteY41" fmla="*/ 1471087 h 4663020"/>
                <a:gd name="connsiteX42" fmla="*/ 2844800 w 6987634"/>
                <a:gd name="connsiteY42" fmla="*/ 1428754 h 4663020"/>
                <a:gd name="connsiteX43" fmla="*/ 2768600 w 6987634"/>
                <a:gd name="connsiteY43" fmla="*/ 1411820 h 4663020"/>
                <a:gd name="connsiteX44" fmla="*/ 2709333 w 6987634"/>
                <a:gd name="connsiteY44" fmla="*/ 1411820 h 4663020"/>
                <a:gd name="connsiteX45" fmla="*/ 2700866 w 6987634"/>
                <a:gd name="connsiteY45" fmla="*/ 1513420 h 4663020"/>
                <a:gd name="connsiteX46" fmla="*/ 2700866 w 6987634"/>
                <a:gd name="connsiteY46" fmla="*/ 1564220 h 4663020"/>
                <a:gd name="connsiteX47" fmla="*/ 2633133 w 6987634"/>
                <a:gd name="connsiteY47" fmla="*/ 1555754 h 4663020"/>
                <a:gd name="connsiteX48" fmla="*/ 2590800 w 6987634"/>
                <a:gd name="connsiteY48" fmla="*/ 1445687 h 4663020"/>
                <a:gd name="connsiteX49" fmla="*/ 2429933 w 6987634"/>
                <a:gd name="connsiteY49" fmla="*/ 1471087 h 4663020"/>
                <a:gd name="connsiteX50" fmla="*/ 2396066 w 6987634"/>
                <a:gd name="connsiteY50" fmla="*/ 1555754 h 4663020"/>
                <a:gd name="connsiteX51" fmla="*/ 2480733 w 6987634"/>
                <a:gd name="connsiteY51" fmla="*/ 1682754 h 4663020"/>
                <a:gd name="connsiteX52" fmla="*/ 2480733 w 6987634"/>
                <a:gd name="connsiteY52" fmla="*/ 1792820 h 4663020"/>
                <a:gd name="connsiteX53" fmla="*/ 2421466 w 6987634"/>
                <a:gd name="connsiteY53" fmla="*/ 1852087 h 4663020"/>
                <a:gd name="connsiteX54" fmla="*/ 2260600 w 6987634"/>
                <a:gd name="connsiteY54" fmla="*/ 1801287 h 4663020"/>
                <a:gd name="connsiteX55" fmla="*/ 2108200 w 6987634"/>
                <a:gd name="connsiteY55" fmla="*/ 1725087 h 4663020"/>
                <a:gd name="connsiteX56" fmla="*/ 1981200 w 6987634"/>
                <a:gd name="connsiteY56" fmla="*/ 1606554 h 4663020"/>
                <a:gd name="connsiteX57" fmla="*/ 1811866 w 6987634"/>
                <a:gd name="connsiteY57" fmla="*/ 1631954 h 4663020"/>
                <a:gd name="connsiteX58" fmla="*/ 1735666 w 6987634"/>
                <a:gd name="connsiteY58" fmla="*/ 1742020 h 4663020"/>
                <a:gd name="connsiteX59" fmla="*/ 1803400 w 6987634"/>
                <a:gd name="connsiteY59" fmla="*/ 1555754 h 4663020"/>
                <a:gd name="connsiteX60" fmla="*/ 1769533 w 6987634"/>
                <a:gd name="connsiteY60" fmla="*/ 1479554 h 4663020"/>
                <a:gd name="connsiteX61" fmla="*/ 1642533 w 6987634"/>
                <a:gd name="connsiteY61" fmla="*/ 1530354 h 4663020"/>
                <a:gd name="connsiteX62" fmla="*/ 1701800 w 6987634"/>
                <a:gd name="connsiteY62" fmla="*/ 1420287 h 4663020"/>
                <a:gd name="connsiteX63" fmla="*/ 1591733 w 6987634"/>
                <a:gd name="connsiteY63" fmla="*/ 1361020 h 4663020"/>
                <a:gd name="connsiteX64" fmla="*/ 1498600 w 6987634"/>
                <a:gd name="connsiteY64" fmla="*/ 1191687 h 4663020"/>
                <a:gd name="connsiteX65" fmla="*/ 1473200 w 6987634"/>
                <a:gd name="connsiteY65" fmla="*/ 1047754 h 4663020"/>
                <a:gd name="connsiteX66" fmla="*/ 1473200 w 6987634"/>
                <a:gd name="connsiteY66" fmla="*/ 1047754 h 4663020"/>
                <a:gd name="connsiteX67" fmla="*/ 1193800 w 6987634"/>
                <a:gd name="connsiteY67" fmla="*/ 1039287 h 4663020"/>
                <a:gd name="connsiteX68" fmla="*/ 1193800 w 6987634"/>
                <a:gd name="connsiteY68" fmla="*/ 1149354 h 4663020"/>
                <a:gd name="connsiteX69" fmla="*/ 1354666 w 6987634"/>
                <a:gd name="connsiteY69" fmla="*/ 1318687 h 4663020"/>
                <a:gd name="connsiteX70" fmla="*/ 1481666 w 6987634"/>
                <a:gd name="connsiteY70" fmla="*/ 1521887 h 4663020"/>
                <a:gd name="connsiteX71" fmla="*/ 1481666 w 6987634"/>
                <a:gd name="connsiteY71" fmla="*/ 1742020 h 4663020"/>
                <a:gd name="connsiteX72" fmla="*/ 1397000 w 6987634"/>
                <a:gd name="connsiteY72" fmla="*/ 1877487 h 4663020"/>
                <a:gd name="connsiteX73" fmla="*/ 1286933 w 6987634"/>
                <a:gd name="connsiteY73" fmla="*/ 2038354 h 4663020"/>
                <a:gd name="connsiteX74" fmla="*/ 1193800 w 6987634"/>
                <a:gd name="connsiteY74" fmla="*/ 2216154 h 4663020"/>
                <a:gd name="connsiteX75" fmla="*/ 1100666 w 6987634"/>
                <a:gd name="connsiteY75" fmla="*/ 2343154 h 4663020"/>
                <a:gd name="connsiteX76" fmla="*/ 1151466 w 6987634"/>
                <a:gd name="connsiteY76" fmla="*/ 2978154 h 4663020"/>
                <a:gd name="connsiteX77" fmla="*/ 1032933 w 6987634"/>
                <a:gd name="connsiteY77" fmla="*/ 3181354 h 4663020"/>
                <a:gd name="connsiteX78" fmla="*/ 880533 w 6987634"/>
                <a:gd name="connsiteY78" fmla="*/ 3274487 h 4663020"/>
                <a:gd name="connsiteX79" fmla="*/ 838200 w 6987634"/>
                <a:gd name="connsiteY79" fmla="*/ 3359154 h 4663020"/>
                <a:gd name="connsiteX80" fmla="*/ 550333 w 6987634"/>
                <a:gd name="connsiteY80" fmla="*/ 3486154 h 4663020"/>
                <a:gd name="connsiteX81" fmla="*/ 499533 w 6987634"/>
                <a:gd name="connsiteY81" fmla="*/ 3638554 h 4663020"/>
                <a:gd name="connsiteX82" fmla="*/ 499533 w 6987634"/>
                <a:gd name="connsiteY82" fmla="*/ 3790954 h 4663020"/>
                <a:gd name="connsiteX83" fmla="*/ 465666 w 6987634"/>
                <a:gd name="connsiteY83" fmla="*/ 3960287 h 4663020"/>
                <a:gd name="connsiteX84" fmla="*/ 516466 w 6987634"/>
                <a:gd name="connsiteY84" fmla="*/ 4104220 h 4663020"/>
                <a:gd name="connsiteX85" fmla="*/ 541866 w 6987634"/>
                <a:gd name="connsiteY85" fmla="*/ 4231220 h 4663020"/>
                <a:gd name="connsiteX86" fmla="*/ 423333 w 6987634"/>
                <a:gd name="connsiteY86" fmla="*/ 4265087 h 4663020"/>
                <a:gd name="connsiteX87" fmla="*/ 135466 w 6987634"/>
                <a:gd name="connsiteY87" fmla="*/ 4214287 h 4663020"/>
                <a:gd name="connsiteX88" fmla="*/ 25400 w 6987634"/>
                <a:gd name="connsiteY88" fmla="*/ 4205820 h 4663020"/>
                <a:gd name="connsiteX89" fmla="*/ 0 w 6987634"/>
                <a:gd name="connsiteY89" fmla="*/ 4510620 h 4663020"/>
                <a:gd name="connsiteX90" fmla="*/ 160866 w 6987634"/>
                <a:gd name="connsiteY90" fmla="*/ 4595287 h 4663020"/>
                <a:gd name="connsiteX91" fmla="*/ 347133 w 6987634"/>
                <a:gd name="connsiteY91" fmla="*/ 4536020 h 4663020"/>
                <a:gd name="connsiteX92" fmla="*/ 524933 w 6987634"/>
                <a:gd name="connsiteY92" fmla="*/ 4663020 h 4663020"/>
                <a:gd name="connsiteX93" fmla="*/ 567266 w 6987634"/>
                <a:gd name="connsiteY93" fmla="*/ 4502154 h 4663020"/>
                <a:gd name="connsiteX94" fmla="*/ 795866 w 6987634"/>
                <a:gd name="connsiteY94" fmla="*/ 4349754 h 4663020"/>
                <a:gd name="connsiteX95" fmla="*/ 990600 w 6987634"/>
                <a:gd name="connsiteY95" fmla="*/ 4307420 h 4663020"/>
                <a:gd name="connsiteX96" fmla="*/ 1236133 w 6987634"/>
                <a:gd name="connsiteY96" fmla="*/ 4028020 h 4663020"/>
                <a:gd name="connsiteX97" fmla="*/ 1557866 w 6987634"/>
                <a:gd name="connsiteY97" fmla="*/ 3858687 h 4663020"/>
                <a:gd name="connsiteX98" fmla="*/ 1837266 w 6987634"/>
                <a:gd name="connsiteY98" fmla="*/ 3892554 h 4663020"/>
                <a:gd name="connsiteX99" fmla="*/ 2032000 w 6987634"/>
                <a:gd name="connsiteY99" fmla="*/ 3977220 h 4663020"/>
                <a:gd name="connsiteX100" fmla="*/ 2294466 w 6987634"/>
                <a:gd name="connsiteY100" fmla="*/ 3943354 h 4663020"/>
                <a:gd name="connsiteX101" fmla="*/ 2362200 w 6987634"/>
                <a:gd name="connsiteY101" fmla="*/ 3774020 h 4663020"/>
                <a:gd name="connsiteX102" fmla="*/ 2819400 w 6987634"/>
                <a:gd name="connsiteY102" fmla="*/ 3630087 h 4663020"/>
                <a:gd name="connsiteX103" fmla="*/ 3166533 w 6987634"/>
                <a:gd name="connsiteY103" fmla="*/ 3621620 h 4663020"/>
                <a:gd name="connsiteX104" fmla="*/ 3369733 w 6987634"/>
                <a:gd name="connsiteY104" fmla="*/ 3579287 h 4663020"/>
                <a:gd name="connsiteX105" fmla="*/ 3412066 w 6987634"/>
                <a:gd name="connsiteY105" fmla="*/ 3528487 h 4663020"/>
                <a:gd name="connsiteX106" fmla="*/ 3276600 w 6987634"/>
                <a:gd name="connsiteY106" fmla="*/ 3426887 h 4663020"/>
                <a:gd name="connsiteX107" fmla="*/ 3234266 w 6987634"/>
                <a:gd name="connsiteY107" fmla="*/ 3299887 h 4663020"/>
                <a:gd name="connsiteX108" fmla="*/ 3234266 w 6987634"/>
                <a:gd name="connsiteY108" fmla="*/ 3189820 h 4663020"/>
                <a:gd name="connsiteX109" fmla="*/ 3039533 w 6987634"/>
                <a:gd name="connsiteY109" fmla="*/ 3257554 h 4663020"/>
                <a:gd name="connsiteX110" fmla="*/ 2853266 w 6987634"/>
                <a:gd name="connsiteY110" fmla="*/ 3232154 h 4663020"/>
                <a:gd name="connsiteX111" fmla="*/ 2709333 w 6987634"/>
                <a:gd name="connsiteY111" fmla="*/ 3181354 h 4663020"/>
                <a:gd name="connsiteX112" fmla="*/ 2743200 w 6987634"/>
                <a:gd name="connsiteY112" fmla="*/ 3012020 h 4663020"/>
                <a:gd name="connsiteX113" fmla="*/ 2895600 w 6987634"/>
                <a:gd name="connsiteY113" fmla="*/ 2851154 h 4663020"/>
                <a:gd name="connsiteX114" fmla="*/ 3031066 w 6987634"/>
                <a:gd name="connsiteY114" fmla="*/ 2774954 h 4663020"/>
                <a:gd name="connsiteX115" fmla="*/ 3208866 w 6987634"/>
                <a:gd name="connsiteY115" fmla="*/ 2622554 h 4663020"/>
                <a:gd name="connsiteX116" fmla="*/ 3539066 w 6987634"/>
                <a:gd name="connsiteY116" fmla="*/ 2512487 h 4663020"/>
                <a:gd name="connsiteX117" fmla="*/ 4208970 w 6987634"/>
                <a:gd name="connsiteY117" fmla="*/ 2478206 h 4663020"/>
                <a:gd name="connsiteX118" fmla="*/ 4590517 w 6987634"/>
                <a:gd name="connsiteY118" fmla="*/ 2505905 h 4663020"/>
                <a:gd name="connsiteX0" fmla="*/ 4730695 w 6987634"/>
                <a:gd name="connsiteY0" fmla="*/ 2611182 h 4663020"/>
                <a:gd name="connsiteX1" fmla="*/ 4919133 w 6987634"/>
                <a:gd name="connsiteY1" fmla="*/ 2385487 h 4663020"/>
                <a:gd name="connsiteX2" fmla="*/ 5244749 w 6987634"/>
                <a:gd name="connsiteY2" fmla="*/ 2293723 h 4663020"/>
                <a:gd name="connsiteX3" fmla="*/ 5470208 w 6987634"/>
                <a:gd name="connsiteY3" fmla="*/ 2185416 h 4663020"/>
                <a:gd name="connsiteX4" fmla="*/ 5614664 w 6987634"/>
                <a:gd name="connsiteY4" fmla="*/ 2051368 h 4663020"/>
                <a:gd name="connsiteX5" fmla="*/ 6058472 w 6987634"/>
                <a:gd name="connsiteY5" fmla="*/ 1704863 h 4663020"/>
                <a:gd name="connsiteX6" fmla="*/ 6414018 w 6987634"/>
                <a:gd name="connsiteY6" fmla="*/ 1408759 h 4663020"/>
                <a:gd name="connsiteX7" fmla="*/ 6987634 w 6987634"/>
                <a:gd name="connsiteY7" fmla="*/ 1191258 h 4663020"/>
                <a:gd name="connsiteX8" fmla="*/ 6874933 w 6987634"/>
                <a:gd name="connsiteY8" fmla="*/ 861487 h 4663020"/>
                <a:gd name="connsiteX9" fmla="*/ 6919746 w 6987634"/>
                <a:gd name="connsiteY9" fmla="*/ 702687 h 4663020"/>
                <a:gd name="connsiteX10" fmla="*/ 6722378 w 6987634"/>
                <a:gd name="connsiteY10" fmla="*/ 646710 h 4663020"/>
                <a:gd name="connsiteX11" fmla="*/ 5995408 w 6987634"/>
                <a:gd name="connsiteY11" fmla="*/ 787126 h 4663020"/>
                <a:gd name="connsiteX12" fmla="*/ 5791354 w 6987634"/>
                <a:gd name="connsiteY12" fmla="*/ 903389 h 4663020"/>
                <a:gd name="connsiteX13" fmla="*/ 5647266 w 6987634"/>
                <a:gd name="connsiteY13" fmla="*/ 776820 h 4663020"/>
                <a:gd name="connsiteX14" fmla="*/ 5415792 w 6987634"/>
                <a:gd name="connsiteY14" fmla="*/ 829254 h 4663020"/>
                <a:gd name="connsiteX15" fmla="*/ 5238333 w 6987634"/>
                <a:gd name="connsiteY15" fmla="*/ 739154 h 4663020"/>
                <a:gd name="connsiteX16" fmla="*/ 5096933 w 6987634"/>
                <a:gd name="connsiteY16" fmla="*/ 607487 h 4663020"/>
                <a:gd name="connsiteX17" fmla="*/ 4978400 w 6987634"/>
                <a:gd name="connsiteY17" fmla="*/ 421220 h 4663020"/>
                <a:gd name="connsiteX18" fmla="*/ 4910666 w 6987634"/>
                <a:gd name="connsiteY18" fmla="*/ 361954 h 4663020"/>
                <a:gd name="connsiteX19" fmla="*/ 4843790 w 6987634"/>
                <a:gd name="connsiteY19" fmla="*/ 465187 h 4663020"/>
                <a:gd name="connsiteX20" fmla="*/ 4699000 w 6987634"/>
                <a:gd name="connsiteY20" fmla="*/ 328087 h 4663020"/>
                <a:gd name="connsiteX21" fmla="*/ 4631421 w 6987634"/>
                <a:gd name="connsiteY21" fmla="*/ 414387 h 4663020"/>
                <a:gd name="connsiteX22" fmla="*/ 4488190 w 6987634"/>
                <a:gd name="connsiteY22" fmla="*/ 355529 h 4663020"/>
                <a:gd name="connsiteX23" fmla="*/ 4057090 w 6987634"/>
                <a:gd name="connsiteY23" fmla="*/ 2629 h 4663020"/>
                <a:gd name="connsiteX24" fmla="*/ 4352723 w 6987634"/>
                <a:gd name="connsiteY24" fmla="*/ 568446 h 4663020"/>
                <a:gd name="connsiteX25" fmla="*/ 4106333 w 6987634"/>
                <a:gd name="connsiteY25" fmla="*/ 505887 h 4663020"/>
                <a:gd name="connsiteX26" fmla="*/ 4188567 w 6987634"/>
                <a:gd name="connsiteY26" fmla="*/ 604732 h 4663020"/>
                <a:gd name="connsiteX27" fmla="*/ 4195172 w 6987634"/>
                <a:gd name="connsiteY27" fmla="*/ 611133 h 4663020"/>
                <a:gd name="connsiteX28" fmla="*/ 4268363 w 6987634"/>
                <a:gd name="connsiteY28" fmla="*/ 705367 h 4663020"/>
                <a:gd name="connsiteX29" fmla="*/ 4135616 w 6987634"/>
                <a:gd name="connsiteY29" fmla="*/ 803036 h 4663020"/>
                <a:gd name="connsiteX30" fmla="*/ 4227894 w 6987634"/>
                <a:gd name="connsiteY30" fmla="*/ 955844 h 4663020"/>
                <a:gd name="connsiteX31" fmla="*/ 3935289 w 6987634"/>
                <a:gd name="connsiteY31" fmla="*/ 1070245 h 4663020"/>
                <a:gd name="connsiteX32" fmla="*/ 3776133 w 6987634"/>
                <a:gd name="connsiteY32" fmla="*/ 649820 h 4663020"/>
                <a:gd name="connsiteX33" fmla="*/ 3259666 w 6987634"/>
                <a:gd name="connsiteY33" fmla="*/ 878420 h 4663020"/>
                <a:gd name="connsiteX34" fmla="*/ 3378200 w 6987634"/>
                <a:gd name="connsiteY34" fmla="*/ 1090087 h 4663020"/>
                <a:gd name="connsiteX35" fmla="*/ 3251200 w 6987634"/>
                <a:gd name="connsiteY35" fmla="*/ 1157820 h 4663020"/>
                <a:gd name="connsiteX36" fmla="*/ 3318933 w 6987634"/>
                <a:gd name="connsiteY36" fmla="*/ 1293287 h 4663020"/>
                <a:gd name="connsiteX37" fmla="*/ 3175000 w 6987634"/>
                <a:gd name="connsiteY37" fmla="*/ 1335620 h 4663020"/>
                <a:gd name="connsiteX38" fmla="*/ 3200400 w 6987634"/>
                <a:gd name="connsiteY38" fmla="*/ 1437220 h 4663020"/>
                <a:gd name="connsiteX39" fmla="*/ 3022600 w 6987634"/>
                <a:gd name="connsiteY39" fmla="*/ 1521887 h 4663020"/>
                <a:gd name="connsiteX40" fmla="*/ 2954866 w 6987634"/>
                <a:gd name="connsiteY40" fmla="*/ 1471087 h 4663020"/>
                <a:gd name="connsiteX41" fmla="*/ 2844800 w 6987634"/>
                <a:gd name="connsiteY41" fmla="*/ 1428754 h 4663020"/>
                <a:gd name="connsiteX42" fmla="*/ 2768600 w 6987634"/>
                <a:gd name="connsiteY42" fmla="*/ 1411820 h 4663020"/>
                <a:gd name="connsiteX43" fmla="*/ 2709333 w 6987634"/>
                <a:gd name="connsiteY43" fmla="*/ 1411820 h 4663020"/>
                <a:gd name="connsiteX44" fmla="*/ 2700866 w 6987634"/>
                <a:gd name="connsiteY44" fmla="*/ 1513420 h 4663020"/>
                <a:gd name="connsiteX45" fmla="*/ 2700866 w 6987634"/>
                <a:gd name="connsiteY45" fmla="*/ 1564220 h 4663020"/>
                <a:gd name="connsiteX46" fmla="*/ 2633133 w 6987634"/>
                <a:gd name="connsiteY46" fmla="*/ 1555754 h 4663020"/>
                <a:gd name="connsiteX47" fmla="*/ 2590800 w 6987634"/>
                <a:gd name="connsiteY47" fmla="*/ 1445687 h 4663020"/>
                <a:gd name="connsiteX48" fmla="*/ 2429933 w 6987634"/>
                <a:gd name="connsiteY48" fmla="*/ 1471087 h 4663020"/>
                <a:gd name="connsiteX49" fmla="*/ 2396066 w 6987634"/>
                <a:gd name="connsiteY49" fmla="*/ 1555754 h 4663020"/>
                <a:gd name="connsiteX50" fmla="*/ 2480733 w 6987634"/>
                <a:gd name="connsiteY50" fmla="*/ 1682754 h 4663020"/>
                <a:gd name="connsiteX51" fmla="*/ 2480733 w 6987634"/>
                <a:gd name="connsiteY51" fmla="*/ 1792820 h 4663020"/>
                <a:gd name="connsiteX52" fmla="*/ 2421466 w 6987634"/>
                <a:gd name="connsiteY52" fmla="*/ 1852087 h 4663020"/>
                <a:gd name="connsiteX53" fmla="*/ 2260600 w 6987634"/>
                <a:gd name="connsiteY53" fmla="*/ 1801287 h 4663020"/>
                <a:gd name="connsiteX54" fmla="*/ 2108200 w 6987634"/>
                <a:gd name="connsiteY54" fmla="*/ 1725087 h 4663020"/>
                <a:gd name="connsiteX55" fmla="*/ 1981200 w 6987634"/>
                <a:gd name="connsiteY55" fmla="*/ 1606554 h 4663020"/>
                <a:gd name="connsiteX56" fmla="*/ 1811866 w 6987634"/>
                <a:gd name="connsiteY56" fmla="*/ 1631954 h 4663020"/>
                <a:gd name="connsiteX57" fmla="*/ 1735666 w 6987634"/>
                <a:gd name="connsiteY57" fmla="*/ 1742020 h 4663020"/>
                <a:gd name="connsiteX58" fmla="*/ 1803400 w 6987634"/>
                <a:gd name="connsiteY58" fmla="*/ 1555754 h 4663020"/>
                <a:gd name="connsiteX59" fmla="*/ 1769533 w 6987634"/>
                <a:gd name="connsiteY59" fmla="*/ 1479554 h 4663020"/>
                <a:gd name="connsiteX60" fmla="*/ 1642533 w 6987634"/>
                <a:gd name="connsiteY60" fmla="*/ 1530354 h 4663020"/>
                <a:gd name="connsiteX61" fmla="*/ 1701800 w 6987634"/>
                <a:gd name="connsiteY61" fmla="*/ 1420287 h 4663020"/>
                <a:gd name="connsiteX62" fmla="*/ 1591733 w 6987634"/>
                <a:gd name="connsiteY62" fmla="*/ 1361020 h 4663020"/>
                <a:gd name="connsiteX63" fmla="*/ 1498600 w 6987634"/>
                <a:gd name="connsiteY63" fmla="*/ 1191687 h 4663020"/>
                <a:gd name="connsiteX64" fmla="*/ 1473200 w 6987634"/>
                <a:gd name="connsiteY64" fmla="*/ 1047754 h 4663020"/>
                <a:gd name="connsiteX65" fmla="*/ 1473200 w 6987634"/>
                <a:gd name="connsiteY65" fmla="*/ 1047754 h 4663020"/>
                <a:gd name="connsiteX66" fmla="*/ 1193800 w 6987634"/>
                <a:gd name="connsiteY66" fmla="*/ 1039287 h 4663020"/>
                <a:gd name="connsiteX67" fmla="*/ 1193800 w 6987634"/>
                <a:gd name="connsiteY67" fmla="*/ 1149354 h 4663020"/>
                <a:gd name="connsiteX68" fmla="*/ 1354666 w 6987634"/>
                <a:gd name="connsiteY68" fmla="*/ 1318687 h 4663020"/>
                <a:gd name="connsiteX69" fmla="*/ 1481666 w 6987634"/>
                <a:gd name="connsiteY69" fmla="*/ 1521887 h 4663020"/>
                <a:gd name="connsiteX70" fmla="*/ 1481666 w 6987634"/>
                <a:gd name="connsiteY70" fmla="*/ 1742020 h 4663020"/>
                <a:gd name="connsiteX71" fmla="*/ 1397000 w 6987634"/>
                <a:gd name="connsiteY71" fmla="*/ 1877487 h 4663020"/>
                <a:gd name="connsiteX72" fmla="*/ 1286933 w 6987634"/>
                <a:gd name="connsiteY72" fmla="*/ 2038354 h 4663020"/>
                <a:gd name="connsiteX73" fmla="*/ 1193800 w 6987634"/>
                <a:gd name="connsiteY73" fmla="*/ 2216154 h 4663020"/>
                <a:gd name="connsiteX74" fmla="*/ 1100666 w 6987634"/>
                <a:gd name="connsiteY74" fmla="*/ 2343154 h 4663020"/>
                <a:gd name="connsiteX75" fmla="*/ 1151466 w 6987634"/>
                <a:gd name="connsiteY75" fmla="*/ 2978154 h 4663020"/>
                <a:gd name="connsiteX76" fmla="*/ 1032933 w 6987634"/>
                <a:gd name="connsiteY76" fmla="*/ 3181354 h 4663020"/>
                <a:gd name="connsiteX77" fmla="*/ 880533 w 6987634"/>
                <a:gd name="connsiteY77" fmla="*/ 3274487 h 4663020"/>
                <a:gd name="connsiteX78" fmla="*/ 838200 w 6987634"/>
                <a:gd name="connsiteY78" fmla="*/ 3359154 h 4663020"/>
                <a:gd name="connsiteX79" fmla="*/ 550333 w 6987634"/>
                <a:gd name="connsiteY79" fmla="*/ 3486154 h 4663020"/>
                <a:gd name="connsiteX80" fmla="*/ 499533 w 6987634"/>
                <a:gd name="connsiteY80" fmla="*/ 3638554 h 4663020"/>
                <a:gd name="connsiteX81" fmla="*/ 499533 w 6987634"/>
                <a:gd name="connsiteY81" fmla="*/ 3790954 h 4663020"/>
                <a:gd name="connsiteX82" fmla="*/ 465666 w 6987634"/>
                <a:gd name="connsiteY82" fmla="*/ 3960287 h 4663020"/>
                <a:gd name="connsiteX83" fmla="*/ 516466 w 6987634"/>
                <a:gd name="connsiteY83" fmla="*/ 4104220 h 4663020"/>
                <a:gd name="connsiteX84" fmla="*/ 541866 w 6987634"/>
                <a:gd name="connsiteY84" fmla="*/ 4231220 h 4663020"/>
                <a:gd name="connsiteX85" fmla="*/ 423333 w 6987634"/>
                <a:gd name="connsiteY85" fmla="*/ 4265087 h 4663020"/>
                <a:gd name="connsiteX86" fmla="*/ 135466 w 6987634"/>
                <a:gd name="connsiteY86" fmla="*/ 4214287 h 4663020"/>
                <a:gd name="connsiteX87" fmla="*/ 25400 w 6987634"/>
                <a:gd name="connsiteY87" fmla="*/ 4205820 h 4663020"/>
                <a:gd name="connsiteX88" fmla="*/ 0 w 6987634"/>
                <a:gd name="connsiteY88" fmla="*/ 4510620 h 4663020"/>
                <a:gd name="connsiteX89" fmla="*/ 160866 w 6987634"/>
                <a:gd name="connsiteY89" fmla="*/ 4595287 h 4663020"/>
                <a:gd name="connsiteX90" fmla="*/ 347133 w 6987634"/>
                <a:gd name="connsiteY90" fmla="*/ 4536020 h 4663020"/>
                <a:gd name="connsiteX91" fmla="*/ 524933 w 6987634"/>
                <a:gd name="connsiteY91" fmla="*/ 4663020 h 4663020"/>
                <a:gd name="connsiteX92" fmla="*/ 567266 w 6987634"/>
                <a:gd name="connsiteY92" fmla="*/ 4502154 h 4663020"/>
                <a:gd name="connsiteX93" fmla="*/ 795866 w 6987634"/>
                <a:gd name="connsiteY93" fmla="*/ 4349754 h 4663020"/>
                <a:gd name="connsiteX94" fmla="*/ 990600 w 6987634"/>
                <a:gd name="connsiteY94" fmla="*/ 4307420 h 4663020"/>
                <a:gd name="connsiteX95" fmla="*/ 1236133 w 6987634"/>
                <a:gd name="connsiteY95" fmla="*/ 4028020 h 4663020"/>
                <a:gd name="connsiteX96" fmla="*/ 1557866 w 6987634"/>
                <a:gd name="connsiteY96" fmla="*/ 3858687 h 4663020"/>
                <a:gd name="connsiteX97" fmla="*/ 1837266 w 6987634"/>
                <a:gd name="connsiteY97" fmla="*/ 3892554 h 4663020"/>
                <a:gd name="connsiteX98" fmla="*/ 2032000 w 6987634"/>
                <a:gd name="connsiteY98" fmla="*/ 3977220 h 4663020"/>
                <a:gd name="connsiteX99" fmla="*/ 2294466 w 6987634"/>
                <a:gd name="connsiteY99" fmla="*/ 3943354 h 4663020"/>
                <a:gd name="connsiteX100" fmla="*/ 2362200 w 6987634"/>
                <a:gd name="connsiteY100" fmla="*/ 3774020 h 4663020"/>
                <a:gd name="connsiteX101" fmla="*/ 2819400 w 6987634"/>
                <a:gd name="connsiteY101" fmla="*/ 3630087 h 4663020"/>
                <a:gd name="connsiteX102" fmla="*/ 3166533 w 6987634"/>
                <a:gd name="connsiteY102" fmla="*/ 3621620 h 4663020"/>
                <a:gd name="connsiteX103" fmla="*/ 3369733 w 6987634"/>
                <a:gd name="connsiteY103" fmla="*/ 3579287 h 4663020"/>
                <a:gd name="connsiteX104" fmla="*/ 3412066 w 6987634"/>
                <a:gd name="connsiteY104" fmla="*/ 3528487 h 4663020"/>
                <a:gd name="connsiteX105" fmla="*/ 3276600 w 6987634"/>
                <a:gd name="connsiteY105" fmla="*/ 3426887 h 4663020"/>
                <a:gd name="connsiteX106" fmla="*/ 3234266 w 6987634"/>
                <a:gd name="connsiteY106" fmla="*/ 3299887 h 4663020"/>
                <a:gd name="connsiteX107" fmla="*/ 3234266 w 6987634"/>
                <a:gd name="connsiteY107" fmla="*/ 3189820 h 4663020"/>
                <a:gd name="connsiteX108" fmla="*/ 3039533 w 6987634"/>
                <a:gd name="connsiteY108" fmla="*/ 3257554 h 4663020"/>
                <a:gd name="connsiteX109" fmla="*/ 2853266 w 6987634"/>
                <a:gd name="connsiteY109" fmla="*/ 3232154 h 4663020"/>
                <a:gd name="connsiteX110" fmla="*/ 2709333 w 6987634"/>
                <a:gd name="connsiteY110" fmla="*/ 3181354 h 4663020"/>
                <a:gd name="connsiteX111" fmla="*/ 2743200 w 6987634"/>
                <a:gd name="connsiteY111" fmla="*/ 3012020 h 4663020"/>
                <a:gd name="connsiteX112" fmla="*/ 2895600 w 6987634"/>
                <a:gd name="connsiteY112" fmla="*/ 2851154 h 4663020"/>
                <a:gd name="connsiteX113" fmla="*/ 3031066 w 6987634"/>
                <a:gd name="connsiteY113" fmla="*/ 2774954 h 4663020"/>
                <a:gd name="connsiteX114" fmla="*/ 3208866 w 6987634"/>
                <a:gd name="connsiteY114" fmla="*/ 2622554 h 4663020"/>
                <a:gd name="connsiteX115" fmla="*/ 3539066 w 6987634"/>
                <a:gd name="connsiteY115" fmla="*/ 2512487 h 4663020"/>
                <a:gd name="connsiteX116" fmla="*/ 4208970 w 6987634"/>
                <a:gd name="connsiteY116" fmla="*/ 2478206 h 4663020"/>
                <a:gd name="connsiteX117" fmla="*/ 4590517 w 6987634"/>
                <a:gd name="connsiteY117" fmla="*/ 2505905 h 4663020"/>
                <a:gd name="connsiteX0" fmla="*/ 4730695 w 6987634"/>
                <a:gd name="connsiteY0" fmla="*/ 2611182 h 4663020"/>
                <a:gd name="connsiteX1" fmla="*/ 4919133 w 6987634"/>
                <a:gd name="connsiteY1" fmla="*/ 2385487 h 4663020"/>
                <a:gd name="connsiteX2" fmla="*/ 5244749 w 6987634"/>
                <a:gd name="connsiteY2" fmla="*/ 2293723 h 4663020"/>
                <a:gd name="connsiteX3" fmla="*/ 5470208 w 6987634"/>
                <a:gd name="connsiteY3" fmla="*/ 2185416 h 4663020"/>
                <a:gd name="connsiteX4" fmla="*/ 5614664 w 6987634"/>
                <a:gd name="connsiteY4" fmla="*/ 2051368 h 4663020"/>
                <a:gd name="connsiteX5" fmla="*/ 6058472 w 6987634"/>
                <a:gd name="connsiteY5" fmla="*/ 1704863 h 4663020"/>
                <a:gd name="connsiteX6" fmla="*/ 6414018 w 6987634"/>
                <a:gd name="connsiteY6" fmla="*/ 1408759 h 4663020"/>
                <a:gd name="connsiteX7" fmla="*/ 6987634 w 6987634"/>
                <a:gd name="connsiteY7" fmla="*/ 1191258 h 4663020"/>
                <a:gd name="connsiteX8" fmla="*/ 6874933 w 6987634"/>
                <a:gd name="connsiteY8" fmla="*/ 861487 h 4663020"/>
                <a:gd name="connsiteX9" fmla="*/ 6919746 w 6987634"/>
                <a:gd name="connsiteY9" fmla="*/ 702687 h 4663020"/>
                <a:gd name="connsiteX10" fmla="*/ 6722378 w 6987634"/>
                <a:gd name="connsiteY10" fmla="*/ 646710 h 4663020"/>
                <a:gd name="connsiteX11" fmla="*/ 5995408 w 6987634"/>
                <a:gd name="connsiteY11" fmla="*/ 787126 h 4663020"/>
                <a:gd name="connsiteX12" fmla="*/ 5791354 w 6987634"/>
                <a:gd name="connsiteY12" fmla="*/ 903389 h 4663020"/>
                <a:gd name="connsiteX13" fmla="*/ 5647266 w 6987634"/>
                <a:gd name="connsiteY13" fmla="*/ 776820 h 4663020"/>
                <a:gd name="connsiteX14" fmla="*/ 5415792 w 6987634"/>
                <a:gd name="connsiteY14" fmla="*/ 829254 h 4663020"/>
                <a:gd name="connsiteX15" fmla="*/ 5238333 w 6987634"/>
                <a:gd name="connsiteY15" fmla="*/ 739154 h 4663020"/>
                <a:gd name="connsiteX16" fmla="*/ 5096933 w 6987634"/>
                <a:gd name="connsiteY16" fmla="*/ 607487 h 4663020"/>
                <a:gd name="connsiteX17" fmla="*/ 4978400 w 6987634"/>
                <a:gd name="connsiteY17" fmla="*/ 421220 h 4663020"/>
                <a:gd name="connsiteX18" fmla="*/ 4843790 w 6987634"/>
                <a:gd name="connsiteY18" fmla="*/ 465187 h 4663020"/>
                <a:gd name="connsiteX19" fmla="*/ 4699000 w 6987634"/>
                <a:gd name="connsiteY19" fmla="*/ 328087 h 4663020"/>
                <a:gd name="connsiteX20" fmla="*/ 4631421 w 6987634"/>
                <a:gd name="connsiteY20" fmla="*/ 414387 h 4663020"/>
                <a:gd name="connsiteX21" fmla="*/ 4488190 w 6987634"/>
                <a:gd name="connsiteY21" fmla="*/ 355529 h 4663020"/>
                <a:gd name="connsiteX22" fmla="*/ 4057090 w 6987634"/>
                <a:gd name="connsiteY22" fmla="*/ 2629 h 4663020"/>
                <a:gd name="connsiteX23" fmla="*/ 4352723 w 6987634"/>
                <a:gd name="connsiteY23" fmla="*/ 568446 h 4663020"/>
                <a:gd name="connsiteX24" fmla="*/ 4106333 w 6987634"/>
                <a:gd name="connsiteY24" fmla="*/ 505887 h 4663020"/>
                <a:gd name="connsiteX25" fmla="*/ 4188567 w 6987634"/>
                <a:gd name="connsiteY25" fmla="*/ 604732 h 4663020"/>
                <a:gd name="connsiteX26" fmla="*/ 4195172 w 6987634"/>
                <a:gd name="connsiteY26" fmla="*/ 611133 h 4663020"/>
                <a:gd name="connsiteX27" fmla="*/ 4268363 w 6987634"/>
                <a:gd name="connsiteY27" fmla="*/ 705367 h 4663020"/>
                <a:gd name="connsiteX28" fmla="*/ 4135616 w 6987634"/>
                <a:gd name="connsiteY28" fmla="*/ 803036 h 4663020"/>
                <a:gd name="connsiteX29" fmla="*/ 4227894 w 6987634"/>
                <a:gd name="connsiteY29" fmla="*/ 955844 h 4663020"/>
                <a:gd name="connsiteX30" fmla="*/ 3935289 w 6987634"/>
                <a:gd name="connsiteY30" fmla="*/ 1070245 h 4663020"/>
                <a:gd name="connsiteX31" fmla="*/ 3776133 w 6987634"/>
                <a:gd name="connsiteY31" fmla="*/ 649820 h 4663020"/>
                <a:gd name="connsiteX32" fmla="*/ 3259666 w 6987634"/>
                <a:gd name="connsiteY32" fmla="*/ 878420 h 4663020"/>
                <a:gd name="connsiteX33" fmla="*/ 3378200 w 6987634"/>
                <a:gd name="connsiteY33" fmla="*/ 1090087 h 4663020"/>
                <a:gd name="connsiteX34" fmla="*/ 3251200 w 6987634"/>
                <a:gd name="connsiteY34" fmla="*/ 1157820 h 4663020"/>
                <a:gd name="connsiteX35" fmla="*/ 3318933 w 6987634"/>
                <a:gd name="connsiteY35" fmla="*/ 1293287 h 4663020"/>
                <a:gd name="connsiteX36" fmla="*/ 3175000 w 6987634"/>
                <a:gd name="connsiteY36" fmla="*/ 1335620 h 4663020"/>
                <a:gd name="connsiteX37" fmla="*/ 3200400 w 6987634"/>
                <a:gd name="connsiteY37" fmla="*/ 1437220 h 4663020"/>
                <a:gd name="connsiteX38" fmla="*/ 3022600 w 6987634"/>
                <a:gd name="connsiteY38" fmla="*/ 1521887 h 4663020"/>
                <a:gd name="connsiteX39" fmla="*/ 2954866 w 6987634"/>
                <a:gd name="connsiteY39" fmla="*/ 1471087 h 4663020"/>
                <a:gd name="connsiteX40" fmla="*/ 2844800 w 6987634"/>
                <a:gd name="connsiteY40" fmla="*/ 1428754 h 4663020"/>
                <a:gd name="connsiteX41" fmla="*/ 2768600 w 6987634"/>
                <a:gd name="connsiteY41" fmla="*/ 1411820 h 4663020"/>
                <a:gd name="connsiteX42" fmla="*/ 2709333 w 6987634"/>
                <a:gd name="connsiteY42" fmla="*/ 1411820 h 4663020"/>
                <a:gd name="connsiteX43" fmla="*/ 2700866 w 6987634"/>
                <a:gd name="connsiteY43" fmla="*/ 1513420 h 4663020"/>
                <a:gd name="connsiteX44" fmla="*/ 2700866 w 6987634"/>
                <a:gd name="connsiteY44" fmla="*/ 1564220 h 4663020"/>
                <a:gd name="connsiteX45" fmla="*/ 2633133 w 6987634"/>
                <a:gd name="connsiteY45" fmla="*/ 1555754 h 4663020"/>
                <a:gd name="connsiteX46" fmla="*/ 2590800 w 6987634"/>
                <a:gd name="connsiteY46" fmla="*/ 1445687 h 4663020"/>
                <a:gd name="connsiteX47" fmla="*/ 2429933 w 6987634"/>
                <a:gd name="connsiteY47" fmla="*/ 1471087 h 4663020"/>
                <a:gd name="connsiteX48" fmla="*/ 2396066 w 6987634"/>
                <a:gd name="connsiteY48" fmla="*/ 1555754 h 4663020"/>
                <a:gd name="connsiteX49" fmla="*/ 2480733 w 6987634"/>
                <a:gd name="connsiteY49" fmla="*/ 1682754 h 4663020"/>
                <a:gd name="connsiteX50" fmla="*/ 2480733 w 6987634"/>
                <a:gd name="connsiteY50" fmla="*/ 1792820 h 4663020"/>
                <a:gd name="connsiteX51" fmla="*/ 2421466 w 6987634"/>
                <a:gd name="connsiteY51" fmla="*/ 1852087 h 4663020"/>
                <a:gd name="connsiteX52" fmla="*/ 2260600 w 6987634"/>
                <a:gd name="connsiteY52" fmla="*/ 1801287 h 4663020"/>
                <a:gd name="connsiteX53" fmla="*/ 2108200 w 6987634"/>
                <a:gd name="connsiteY53" fmla="*/ 1725087 h 4663020"/>
                <a:gd name="connsiteX54" fmla="*/ 1981200 w 6987634"/>
                <a:gd name="connsiteY54" fmla="*/ 1606554 h 4663020"/>
                <a:gd name="connsiteX55" fmla="*/ 1811866 w 6987634"/>
                <a:gd name="connsiteY55" fmla="*/ 1631954 h 4663020"/>
                <a:gd name="connsiteX56" fmla="*/ 1735666 w 6987634"/>
                <a:gd name="connsiteY56" fmla="*/ 1742020 h 4663020"/>
                <a:gd name="connsiteX57" fmla="*/ 1803400 w 6987634"/>
                <a:gd name="connsiteY57" fmla="*/ 1555754 h 4663020"/>
                <a:gd name="connsiteX58" fmla="*/ 1769533 w 6987634"/>
                <a:gd name="connsiteY58" fmla="*/ 1479554 h 4663020"/>
                <a:gd name="connsiteX59" fmla="*/ 1642533 w 6987634"/>
                <a:gd name="connsiteY59" fmla="*/ 1530354 h 4663020"/>
                <a:gd name="connsiteX60" fmla="*/ 1701800 w 6987634"/>
                <a:gd name="connsiteY60" fmla="*/ 1420287 h 4663020"/>
                <a:gd name="connsiteX61" fmla="*/ 1591733 w 6987634"/>
                <a:gd name="connsiteY61" fmla="*/ 1361020 h 4663020"/>
                <a:gd name="connsiteX62" fmla="*/ 1498600 w 6987634"/>
                <a:gd name="connsiteY62" fmla="*/ 1191687 h 4663020"/>
                <a:gd name="connsiteX63" fmla="*/ 1473200 w 6987634"/>
                <a:gd name="connsiteY63" fmla="*/ 1047754 h 4663020"/>
                <a:gd name="connsiteX64" fmla="*/ 1473200 w 6987634"/>
                <a:gd name="connsiteY64" fmla="*/ 1047754 h 4663020"/>
                <a:gd name="connsiteX65" fmla="*/ 1193800 w 6987634"/>
                <a:gd name="connsiteY65" fmla="*/ 1039287 h 4663020"/>
                <a:gd name="connsiteX66" fmla="*/ 1193800 w 6987634"/>
                <a:gd name="connsiteY66" fmla="*/ 1149354 h 4663020"/>
                <a:gd name="connsiteX67" fmla="*/ 1354666 w 6987634"/>
                <a:gd name="connsiteY67" fmla="*/ 1318687 h 4663020"/>
                <a:gd name="connsiteX68" fmla="*/ 1481666 w 6987634"/>
                <a:gd name="connsiteY68" fmla="*/ 1521887 h 4663020"/>
                <a:gd name="connsiteX69" fmla="*/ 1481666 w 6987634"/>
                <a:gd name="connsiteY69" fmla="*/ 1742020 h 4663020"/>
                <a:gd name="connsiteX70" fmla="*/ 1397000 w 6987634"/>
                <a:gd name="connsiteY70" fmla="*/ 1877487 h 4663020"/>
                <a:gd name="connsiteX71" fmla="*/ 1286933 w 6987634"/>
                <a:gd name="connsiteY71" fmla="*/ 2038354 h 4663020"/>
                <a:gd name="connsiteX72" fmla="*/ 1193800 w 6987634"/>
                <a:gd name="connsiteY72" fmla="*/ 2216154 h 4663020"/>
                <a:gd name="connsiteX73" fmla="*/ 1100666 w 6987634"/>
                <a:gd name="connsiteY73" fmla="*/ 2343154 h 4663020"/>
                <a:gd name="connsiteX74" fmla="*/ 1151466 w 6987634"/>
                <a:gd name="connsiteY74" fmla="*/ 2978154 h 4663020"/>
                <a:gd name="connsiteX75" fmla="*/ 1032933 w 6987634"/>
                <a:gd name="connsiteY75" fmla="*/ 3181354 h 4663020"/>
                <a:gd name="connsiteX76" fmla="*/ 880533 w 6987634"/>
                <a:gd name="connsiteY76" fmla="*/ 3274487 h 4663020"/>
                <a:gd name="connsiteX77" fmla="*/ 838200 w 6987634"/>
                <a:gd name="connsiteY77" fmla="*/ 3359154 h 4663020"/>
                <a:gd name="connsiteX78" fmla="*/ 550333 w 6987634"/>
                <a:gd name="connsiteY78" fmla="*/ 3486154 h 4663020"/>
                <a:gd name="connsiteX79" fmla="*/ 499533 w 6987634"/>
                <a:gd name="connsiteY79" fmla="*/ 3638554 h 4663020"/>
                <a:gd name="connsiteX80" fmla="*/ 499533 w 6987634"/>
                <a:gd name="connsiteY80" fmla="*/ 3790954 h 4663020"/>
                <a:gd name="connsiteX81" fmla="*/ 465666 w 6987634"/>
                <a:gd name="connsiteY81" fmla="*/ 3960287 h 4663020"/>
                <a:gd name="connsiteX82" fmla="*/ 516466 w 6987634"/>
                <a:gd name="connsiteY82" fmla="*/ 4104220 h 4663020"/>
                <a:gd name="connsiteX83" fmla="*/ 541866 w 6987634"/>
                <a:gd name="connsiteY83" fmla="*/ 4231220 h 4663020"/>
                <a:gd name="connsiteX84" fmla="*/ 423333 w 6987634"/>
                <a:gd name="connsiteY84" fmla="*/ 4265087 h 4663020"/>
                <a:gd name="connsiteX85" fmla="*/ 135466 w 6987634"/>
                <a:gd name="connsiteY85" fmla="*/ 4214287 h 4663020"/>
                <a:gd name="connsiteX86" fmla="*/ 25400 w 6987634"/>
                <a:gd name="connsiteY86" fmla="*/ 4205820 h 4663020"/>
                <a:gd name="connsiteX87" fmla="*/ 0 w 6987634"/>
                <a:gd name="connsiteY87" fmla="*/ 4510620 h 4663020"/>
                <a:gd name="connsiteX88" fmla="*/ 160866 w 6987634"/>
                <a:gd name="connsiteY88" fmla="*/ 4595287 h 4663020"/>
                <a:gd name="connsiteX89" fmla="*/ 347133 w 6987634"/>
                <a:gd name="connsiteY89" fmla="*/ 4536020 h 4663020"/>
                <a:gd name="connsiteX90" fmla="*/ 524933 w 6987634"/>
                <a:gd name="connsiteY90" fmla="*/ 4663020 h 4663020"/>
                <a:gd name="connsiteX91" fmla="*/ 567266 w 6987634"/>
                <a:gd name="connsiteY91" fmla="*/ 4502154 h 4663020"/>
                <a:gd name="connsiteX92" fmla="*/ 795866 w 6987634"/>
                <a:gd name="connsiteY92" fmla="*/ 4349754 h 4663020"/>
                <a:gd name="connsiteX93" fmla="*/ 990600 w 6987634"/>
                <a:gd name="connsiteY93" fmla="*/ 4307420 h 4663020"/>
                <a:gd name="connsiteX94" fmla="*/ 1236133 w 6987634"/>
                <a:gd name="connsiteY94" fmla="*/ 4028020 h 4663020"/>
                <a:gd name="connsiteX95" fmla="*/ 1557866 w 6987634"/>
                <a:gd name="connsiteY95" fmla="*/ 3858687 h 4663020"/>
                <a:gd name="connsiteX96" fmla="*/ 1837266 w 6987634"/>
                <a:gd name="connsiteY96" fmla="*/ 3892554 h 4663020"/>
                <a:gd name="connsiteX97" fmla="*/ 2032000 w 6987634"/>
                <a:gd name="connsiteY97" fmla="*/ 3977220 h 4663020"/>
                <a:gd name="connsiteX98" fmla="*/ 2294466 w 6987634"/>
                <a:gd name="connsiteY98" fmla="*/ 3943354 h 4663020"/>
                <a:gd name="connsiteX99" fmla="*/ 2362200 w 6987634"/>
                <a:gd name="connsiteY99" fmla="*/ 3774020 h 4663020"/>
                <a:gd name="connsiteX100" fmla="*/ 2819400 w 6987634"/>
                <a:gd name="connsiteY100" fmla="*/ 3630087 h 4663020"/>
                <a:gd name="connsiteX101" fmla="*/ 3166533 w 6987634"/>
                <a:gd name="connsiteY101" fmla="*/ 3621620 h 4663020"/>
                <a:gd name="connsiteX102" fmla="*/ 3369733 w 6987634"/>
                <a:gd name="connsiteY102" fmla="*/ 3579287 h 4663020"/>
                <a:gd name="connsiteX103" fmla="*/ 3412066 w 6987634"/>
                <a:gd name="connsiteY103" fmla="*/ 3528487 h 4663020"/>
                <a:gd name="connsiteX104" fmla="*/ 3276600 w 6987634"/>
                <a:gd name="connsiteY104" fmla="*/ 3426887 h 4663020"/>
                <a:gd name="connsiteX105" fmla="*/ 3234266 w 6987634"/>
                <a:gd name="connsiteY105" fmla="*/ 3299887 h 4663020"/>
                <a:gd name="connsiteX106" fmla="*/ 3234266 w 6987634"/>
                <a:gd name="connsiteY106" fmla="*/ 3189820 h 4663020"/>
                <a:gd name="connsiteX107" fmla="*/ 3039533 w 6987634"/>
                <a:gd name="connsiteY107" fmla="*/ 3257554 h 4663020"/>
                <a:gd name="connsiteX108" fmla="*/ 2853266 w 6987634"/>
                <a:gd name="connsiteY108" fmla="*/ 3232154 h 4663020"/>
                <a:gd name="connsiteX109" fmla="*/ 2709333 w 6987634"/>
                <a:gd name="connsiteY109" fmla="*/ 3181354 h 4663020"/>
                <a:gd name="connsiteX110" fmla="*/ 2743200 w 6987634"/>
                <a:gd name="connsiteY110" fmla="*/ 3012020 h 4663020"/>
                <a:gd name="connsiteX111" fmla="*/ 2895600 w 6987634"/>
                <a:gd name="connsiteY111" fmla="*/ 2851154 h 4663020"/>
                <a:gd name="connsiteX112" fmla="*/ 3031066 w 6987634"/>
                <a:gd name="connsiteY112" fmla="*/ 2774954 h 4663020"/>
                <a:gd name="connsiteX113" fmla="*/ 3208866 w 6987634"/>
                <a:gd name="connsiteY113" fmla="*/ 2622554 h 4663020"/>
                <a:gd name="connsiteX114" fmla="*/ 3539066 w 6987634"/>
                <a:gd name="connsiteY114" fmla="*/ 2512487 h 4663020"/>
                <a:gd name="connsiteX115" fmla="*/ 4208970 w 6987634"/>
                <a:gd name="connsiteY115" fmla="*/ 2478206 h 4663020"/>
                <a:gd name="connsiteX116" fmla="*/ 4590517 w 6987634"/>
                <a:gd name="connsiteY116" fmla="*/ 2505905 h 4663020"/>
                <a:gd name="connsiteX0" fmla="*/ 4730695 w 6987634"/>
                <a:gd name="connsiteY0" fmla="*/ 2611182 h 4663020"/>
                <a:gd name="connsiteX1" fmla="*/ 4919133 w 6987634"/>
                <a:gd name="connsiteY1" fmla="*/ 2385487 h 4663020"/>
                <a:gd name="connsiteX2" fmla="*/ 5244749 w 6987634"/>
                <a:gd name="connsiteY2" fmla="*/ 2293723 h 4663020"/>
                <a:gd name="connsiteX3" fmla="*/ 5470208 w 6987634"/>
                <a:gd name="connsiteY3" fmla="*/ 2185416 h 4663020"/>
                <a:gd name="connsiteX4" fmla="*/ 5614664 w 6987634"/>
                <a:gd name="connsiteY4" fmla="*/ 2051368 h 4663020"/>
                <a:gd name="connsiteX5" fmla="*/ 6058472 w 6987634"/>
                <a:gd name="connsiteY5" fmla="*/ 1704863 h 4663020"/>
                <a:gd name="connsiteX6" fmla="*/ 6414018 w 6987634"/>
                <a:gd name="connsiteY6" fmla="*/ 1408759 h 4663020"/>
                <a:gd name="connsiteX7" fmla="*/ 6987634 w 6987634"/>
                <a:gd name="connsiteY7" fmla="*/ 1191258 h 4663020"/>
                <a:gd name="connsiteX8" fmla="*/ 6874933 w 6987634"/>
                <a:gd name="connsiteY8" fmla="*/ 861487 h 4663020"/>
                <a:gd name="connsiteX9" fmla="*/ 6919746 w 6987634"/>
                <a:gd name="connsiteY9" fmla="*/ 702687 h 4663020"/>
                <a:gd name="connsiteX10" fmla="*/ 6722378 w 6987634"/>
                <a:gd name="connsiteY10" fmla="*/ 646710 h 4663020"/>
                <a:gd name="connsiteX11" fmla="*/ 5995408 w 6987634"/>
                <a:gd name="connsiteY11" fmla="*/ 787126 h 4663020"/>
                <a:gd name="connsiteX12" fmla="*/ 5791354 w 6987634"/>
                <a:gd name="connsiteY12" fmla="*/ 903389 h 4663020"/>
                <a:gd name="connsiteX13" fmla="*/ 5647266 w 6987634"/>
                <a:gd name="connsiteY13" fmla="*/ 776820 h 4663020"/>
                <a:gd name="connsiteX14" fmla="*/ 5415792 w 6987634"/>
                <a:gd name="connsiteY14" fmla="*/ 829254 h 4663020"/>
                <a:gd name="connsiteX15" fmla="*/ 5238333 w 6987634"/>
                <a:gd name="connsiteY15" fmla="*/ 739154 h 4663020"/>
                <a:gd name="connsiteX16" fmla="*/ 5096933 w 6987634"/>
                <a:gd name="connsiteY16" fmla="*/ 607487 h 4663020"/>
                <a:gd name="connsiteX17" fmla="*/ 4991604 w 6987634"/>
                <a:gd name="connsiteY17" fmla="*/ 325204 h 4663020"/>
                <a:gd name="connsiteX18" fmla="*/ 4843790 w 6987634"/>
                <a:gd name="connsiteY18" fmla="*/ 465187 h 4663020"/>
                <a:gd name="connsiteX19" fmla="*/ 4699000 w 6987634"/>
                <a:gd name="connsiteY19" fmla="*/ 328087 h 4663020"/>
                <a:gd name="connsiteX20" fmla="*/ 4631421 w 6987634"/>
                <a:gd name="connsiteY20" fmla="*/ 414387 h 4663020"/>
                <a:gd name="connsiteX21" fmla="*/ 4488190 w 6987634"/>
                <a:gd name="connsiteY21" fmla="*/ 355529 h 4663020"/>
                <a:gd name="connsiteX22" fmla="*/ 4057090 w 6987634"/>
                <a:gd name="connsiteY22" fmla="*/ 2629 h 4663020"/>
                <a:gd name="connsiteX23" fmla="*/ 4352723 w 6987634"/>
                <a:gd name="connsiteY23" fmla="*/ 568446 h 4663020"/>
                <a:gd name="connsiteX24" fmla="*/ 4106333 w 6987634"/>
                <a:gd name="connsiteY24" fmla="*/ 505887 h 4663020"/>
                <a:gd name="connsiteX25" fmla="*/ 4188567 w 6987634"/>
                <a:gd name="connsiteY25" fmla="*/ 604732 h 4663020"/>
                <a:gd name="connsiteX26" fmla="*/ 4195172 w 6987634"/>
                <a:gd name="connsiteY26" fmla="*/ 611133 h 4663020"/>
                <a:gd name="connsiteX27" fmla="*/ 4268363 w 6987634"/>
                <a:gd name="connsiteY27" fmla="*/ 705367 h 4663020"/>
                <a:gd name="connsiteX28" fmla="*/ 4135616 w 6987634"/>
                <a:gd name="connsiteY28" fmla="*/ 803036 h 4663020"/>
                <a:gd name="connsiteX29" fmla="*/ 4227894 w 6987634"/>
                <a:gd name="connsiteY29" fmla="*/ 955844 h 4663020"/>
                <a:gd name="connsiteX30" fmla="*/ 3935289 w 6987634"/>
                <a:gd name="connsiteY30" fmla="*/ 1070245 h 4663020"/>
                <a:gd name="connsiteX31" fmla="*/ 3776133 w 6987634"/>
                <a:gd name="connsiteY31" fmla="*/ 649820 h 4663020"/>
                <a:gd name="connsiteX32" fmla="*/ 3259666 w 6987634"/>
                <a:gd name="connsiteY32" fmla="*/ 878420 h 4663020"/>
                <a:gd name="connsiteX33" fmla="*/ 3378200 w 6987634"/>
                <a:gd name="connsiteY33" fmla="*/ 1090087 h 4663020"/>
                <a:gd name="connsiteX34" fmla="*/ 3251200 w 6987634"/>
                <a:gd name="connsiteY34" fmla="*/ 1157820 h 4663020"/>
                <a:gd name="connsiteX35" fmla="*/ 3318933 w 6987634"/>
                <a:gd name="connsiteY35" fmla="*/ 1293287 h 4663020"/>
                <a:gd name="connsiteX36" fmla="*/ 3175000 w 6987634"/>
                <a:gd name="connsiteY36" fmla="*/ 1335620 h 4663020"/>
                <a:gd name="connsiteX37" fmla="*/ 3200400 w 6987634"/>
                <a:gd name="connsiteY37" fmla="*/ 1437220 h 4663020"/>
                <a:gd name="connsiteX38" fmla="*/ 3022600 w 6987634"/>
                <a:gd name="connsiteY38" fmla="*/ 1521887 h 4663020"/>
                <a:gd name="connsiteX39" fmla="*/ 2954866 w 6987634"/>
                <a:gd name="connsiteY39" fmla="*/ 1471087 h 4663020"/>
                <a:gd name="connsiteX40" fmla="*/ 2844800 w 6987634"/>
                <a:gd name="connsiteY40" fmla="*/ 1428754 h 4663020"/>
                <a:gd name="connsiteX41" fmla="*/ 2768600 w 6987634"/>
                <a:gd name="connsiteY41" fmla="*/ 1411820 h 4663020"/>
                <a:gd name="connsiteX42" fmla="*/ 2709333 w 6987634"/>
                <a:gd name="connsiteY42" fmla="*/ 1411820 h 4663020"/>
                <a:gd name="connsiteX43" fmla="*/ 2700866 w 6987634"/>
                <a:gd name="connsiteY43" fmla="*/ 1513420 h 4663020"/>
                <a:gd name="connsiteX44" fmla="*/ 2700866 w 6987634"/>
                <a:gd name="connsiteY44" fmla="*/ 1564220 h 4663020"/>
                <a:gd name="connsiteX45" fmla="*/ 2633133 w 6987634"/>
                <a:gd name="connsiteY45" fmla="*/ 1555754 h 4663020"/>
                <a:gd name="connsiteX46" fmla="*/ 2590800 w 6987634"/>
                <a:gd name="connsiteY46" fmla="*/ 1445687 h 4663020"/>
                <a:gd name="connsiteX47" fmla="*/ 2429933 w 6987634"/>
                <a:gd name="connsiteY47" fmla="*/ 1471087 h 4663020"/>
                <a:gd name="connsiteX48" fmla="*/ 2396066 w 6987634"/>
                <a:gd name="connsiteY48" fmla="*/ 1555754 h 4663020"/>
                <a:gd name="connsiteX49" fmla="*/ 2480733 w 6987634"/>
                <a:gd name="connsiteY49" fmla="*/ 1682754 h 4663020"/>
                <a:gd name="connsiteX50" fmla="*/ 2480733 w 6987634"/>
                <a:gd name="connsiteY50" fmla="*/ 1792820 h 4663020"/>
                <a:gd name="connsiteX51" fmla="*/ 2421466 w 6987634"/>
                <a:gd name="connsiteY51" fmla="*/ 1852087 h 4663020"/>
                <a:gd name="connsiteX52" fmla="*/ 2260600 w 6987634"/>
                <a:gd name="connsiteY52" fmla="*/ 1801287 h 4663020"/>
                <a:gd name="connsiteX53" fmla="*/ 2108200 w 6987634"/>
                <a:gd name="connsiteY53" fmla="*/ 1725087 h 4663020"/>
                <a:gd name="connsiteX54" fmla="*/ 1981200 w 6987634"/>
                <a:gd name="connsiteY54" fmla="*/ 1606554 h 4663020"/>
                <a:gd name="connsiteX55" fmla="*/ 1811866 w 6987634"/>
                <a:gd name="connsiteY55" fmla="*/ 1631954 h 4663020"/>
                <a:gd name="connsiteX56" fmla="*/ 1735666 w 6987634"/>
                <a:gd name="connsiteY56" fmla="*/ 1742020 h 4663020"/>
                <a:gd name="connsiteX57" fmla="*/ 1803400 w 6987634"/>
                <a:gd name="connsiteY57" fmla="*/ 1555754 h 4663020"/>
                <a:gd name="connsiteX58" fmla="*/ 1769533 w 6987634"/>
                <a:gd name="connsiteY58" fmla="*/ 1479554 h 4663020"/>
                <a:gd name="connsiteX59" fmla="*/ 1642533 w 6987634"/>
                <a:gd name="connsiteY59" fmla="*/ 1530354 h 4663020"/>
                <a:gd name="connsiteX60" fmla="*/ 1701800 w 6987634"/>
                <a:gd name="connsiteY60" fmla="*/ 1420287 h 4663020"/>
                <a:gd name="connsiteX61" fmla="*/ 1591733 w 6987634"/>
                <a:gd name="connsiteY61" fmla="*/ 1361020 h 4663020"/>
                <a:gd name="connsiteX62" fmla="*/ 1498600 w 6987634"/>
                <a:gd name="connsiteY62" fmla="*/ 1191687 h 4663020"/>
                <a:gd name="connsiteX63" fmla="*/ 1473200 w 6987634"/>
                <a:gd name="connsiteY63" fmla="*/ 1047754 h 4663020"/>
                <a:gd name="connsiteX64" fmla="*/ 1473200 w 6987634"/>
                <a:gd name="connsiteY64" fmla="*/ 1047754 h 4663020"/>
                <a:gd name="connsiteX65" fmla="*/ 1193800 w 6987634"/>
                <a:gd name="connsiteY65" fmla="*/ 1039287 h 4663020"/>
                <a:gd name="connsiteX66" fmla="*/ 1193800 w 6987634"/>
                <a:gd name="connsiteY66" fmla="*/ 1149354 h 4663020"/>
                <a:gd name="connsiteX67" fmla="*/ 1354666 w 6987634"/>
                <a:gd name="connsiteY67" fmla="*/ 1318687 h 4663020"/>
                <a:gd name="connsiteX68" fmla="*/ 1481666 w 6987634"/>
                <a:gd name="connsiteY68" fmla="*/ 1521887 h 4663020"/>
                <a:gd name="connsiteX69" fmla="*/ 1481666 w 6987634"/>
                <a:gd name="connsiteY69" fmla="*/ 1742020 h 4663020"/>
                <a:gd name="connsiteX70" fmla="*/ 1397000 w 6987634"/>
                <a:gd name="connsiteY70" fmla="*/ 1877487 h 4663020"/>
                <a:gd name="connsiteX71" fmla="*/ 1286933 w 6987634"/>
                <a:gd name="connsiteY71" fmla="*/ 2038354 h 4663020"/>
                <a:gd name="connsiteX72" fmla="*/ 1193800 w 6987634"/>
                <a:gd name="connsiteY72" fmla="*/ 2216154 h 4663020"/>
                <a:gd name="connsiteX73" fmla="*/ 1100666 w 6987634"/>
                <a:gd name="connsiteY73" fmla="*/ 2343154 h 4663020"/>
                <a:gd name="connsiteX74" fmla="*/ 1151466 w 6987634"/>
                <a:gd name="connsiteY74" fmla="*/ 2978154 h 4663020"/>
                <a:gd name="connsiteX75" fmla="*/ 1032933 w 6987634"/>
                <a:gd name="connsiteY75" fmla="*/ 3181354 h 4663020"/>
                <a:gd name="connsiteX76" fmla="*/ 880533 w 6987634"/>
                <a:gd name="connsiteY76" fmla="*/ 3274487 h 4663020"/>
                <a:gd name="connsiteX77" fmla="*/ 838200 w 6987634"/>
                <a:gd name="connsiteY77" fmla="*/ 3359154 h 4663020"/>
                <a:gd name="connsiteX78" fmla="*/ 550333 w 6987634"/>
                <a:gd name="connsiteY78" fmla="*/ 3486154 h 4663020"/>
                <a:gd name="connsiteX79" fmla="*/ 499533 w 6987634"/>
                <a:gd name="connsiteY79" fmla="*/ 3638554 h 4663020"/>
                <a:gd name="connsiteX80" fmla="*/ 499533 w 6987634"/>
                <a:gd name="connsiteY80" fmla="*/ 3790954 h 4663020"/>
                <a:gd name="connsiteX81" fmla="*/ 465666 w 6987634"/>
                <a:gd name="connsiteY81" fmla="*/ 3960287 h 4663020"/>
                <a:gd name="connsiteX82" fmla="*/ 516466 w 6987634"/>
                <a:gd name="connsiteY82" fmla="*/ 4104220 h 4663020"/>
                <a:gd name="connsiteX83" fmla="*/ 541866 w 6987634"/>
                <a:gd name="connsiteY83" fmla="*/ 4231220 h 4663020"/>
                <a:gd name="connsiteX84" fmla="*/ 423333 w 6987634"/>
                <a:gd name="connsiteY84" fmla="*/ 4265087 h 4663020"/>
                <a:gd name="connsiteX85" fmla="*/ 135466 w 6987634"/>
                <a:gd name="connsiteY85" fmla="*/ 4214287 h 4663020"/>
                <a:gd name="connsiteX86" fmla="*/ 25400 w 6987634"/>
                <a:gd name="connsiteY86" fmla="*/ 4205820 h 4663020"/>
                <a:gd name="connsiteX87" fmla="*/ 0 w 6987634"/>
                <a:gd name="connsiteY87" fmla="*/ 4510620 h 4663020"/>
                <a:gd name="connsiteX88" fmla="*/ 160866 w 6987634"/>
                <a:gd name="connsiteY88" fmla="*/ 4595287 h 4663020"/>
                <a:gd name="connsiteX89" fmla="*/ 347133 w 6987634"/>
                <a:gd name="connsiteY89" fmla="*/ 4536020 h 4663020"/>
                <a:gd name="connsiteX90" fmla="*/ 524933 w 6987634"/>
                <a:gd name="connsiteY90" fmla="*/ 4663020 h 4663020"/>
                <a:gd name="connsiteX91" fmla="*/ 567266 w 6987634"/>
                <a:gd name="connsiteY91" fmla="*/ 4502154 h 4663020"/>
                <a:gd name="connsiteX92" fmla="*/ 795866 w 6987634"/>
                <a:gd name="connsiteY92" fmla="*/ 4349754 h 4663020"/>
                <a:gd name="connsiteX93" fmla="*/ 990600 w 6987634"/>
                <a:gd name="connsiteY93" fmla="*/ 4307420 h 4663020"/>
                <a:gd name="connsiteX94" fmla="*/ 1236133 w 6987634"/>
                <a:gd name="connsiteY94" fmla="*/ 4028020 h 4663020"/>
                <a:gd name="connsiteX95" fmla="*/ 1557866 w 6987634"/>
                <a:gd name="connsiteY95" fmla="*/ 3858687 h 4663020"/>
                <a:gd name="connsiteX96" fmla="*/ 1837266 w 6987634"/>
                <a:gd name="connsiteY96" fmla="*/ 3892554 h 4663020"/>
                <a:gd name="connsiteX97" fmla="*/ 2032000 w 6987634"/>
                <a:gd name="connsiteY97" fmla="*/ 3977220 h 4663020"/>
                <a:gd name="connsiteX98" fmla="*/ 2294466 w 6987634"/>
                <a:gd name="connsiteY98" fmla="*/ 3943354 h 4663020"/>
                <a:gd name="connsiteX99" fmla="*/ 2362200 w 6987634"/>
                <a:gd name="connsiteY99" fmla="*/ 3774020 h 4663020"/>
                <a:gd name="connsiteX100" fmla="*/ 2819400 w 6987634"/>
                <a:gd name="connsiteY100" fmla="*/ 3630087 h 4663020"/>
                <a:gd name="connsiteX101" fmla="*/ 3166533 w 6987634"/>
                <a:gd name="connsiteY101" fmla="*/ 3621620 h 4663020"/>
                <a:gd name="connsiteX102" fmla="*/ 3369733 w 6987634"/>
                <a:gd name="connsiteY102" fmla="*/ 3579287 h 4663020"/>
                <a:gd name="connsiteX103" fmla="*/ 3412066 w 6987634"/>
                <a:gd name="connsiteY103" fmla="*/ 3528487 h 4663020"/>
                <a:gd name="connsiteX104" fmla="*/ 3276600 w 6987634"/>
                <a:gd name="connsiteY104" fmla="*/ 3426887 h 4663020"/>
                <a:gd name="connsiteX105" fmla="*/ 3234266 w 6987634"/>
                <a:gd name="connsiteY105" fmla="*/ 3299887 h 4663020"/>
                <a:gd name="connsiteX106" fmla="*/ 3234266 w 6987634"/>
                <a:gd name="connsiteY106" fmla="*/ 3189820 h 4663020"/>
                <a:gd name="connsiteX107" fmla="*/ 3039533 w 6987634"/>
                <a:gd name="connsiteY107" fmla="*/ 3257554 h 4663020"/>
                <a:gd name="connsiteX108" fmla="*/ 2853266 w 6987634"/>
                <a:gd name="connsiteY108" fmla="*/ 3232154 h 4663020"/>
                <a:gd name="connsiteX109" fmla="*/ 2709333 w 6987634"/>
                <a:gd name="connsiteY109" fmla="*/ 3181354 h 4663020"/>
                <a:gd name="connsiteX110" fmla="*/ 2743200 w 6987634"/>
                <a:gd name="connsiteY110" fmla="*/ 3012020 h 4663020"/>
                <a:gd name="connsiteX111" fmla="*/ 2895600 w 6987634"/>
                <a:gd name="connsiteY111" fmla="*/ 2851154 h 4663020"/>
                <a:gd name="connsiteX112" fmla="*/ 3031066 w 6987634"/>
                <a:gd name="connsiteY112" fmla="*/ 2774954 h 4663020"/>
                <a:gd name="connsiteX113" fmla="*/ 3208866 w 6987634"/>
                <a:gd name="connsiteY113" fmla="*/ 2622554 h 4663020"/>
                <a:gd name="connsiteX114" fmla="*/ 3539066 w 6987634"/>
                <a:gd name="connsiteY114" fmla="*/ 2512487 h 4663020"/>
                <a:gd name="connsiteX115" fmla="*/ 4208970 w 6987634"/>
                <a:gd name="connsiteY115" fmla="*/ 2478206 h 4663020"/>
                <a:gd name="connsiteX116" fmla="*/ 4590517 w 6987634"/>
                <a:gd name="connsiteY116" fmla="*/ 2505905 h 4663020"/>
                <a:gd name="connsiteX0" fmla="*/ 4730695 w 6987634"/>
                <a:gd name="connsiteY0" fmla="*/ 2611182 h 4663020"/>
                <a:gd name="connsiteX1" fmla="*/ 4919133 w 6987634"/>
                <a:gd name="connsiteY1" fmla="*/ 2385487 h 4663020"/>
                <a:gd name="connsiteX2" fmla="*/ 5244749 w 6987634"/>
                <a:gd name="connsiteY2" fmla="*/ 2293723 h 4663020"/>
                <a:gd name="connsiteX3" fmla="*/ 5470208 w 6987634"/>
                <a:gd name="connsiteY3" fmla="*/ 2185416 h 4663020"/>
                <a:gd name="connsiteX4" fmla="*/ 5614664 w 6987634"/>
                <a:gd name="connsiteY4" fmla="*/ 2051368 h 4663020"/>
                <a:gd name="connsiteX5" fmla="*/ 6058472 w 6987634"/>
                <a:gd name="connsiteY5" fmla="*/ 1704863 h 4663020"/>
                <a:gd name="connsiteX6" fmla="*/ 6414018 w 6987634"/>
                <a:gd name="connsiteY6" fmla="*/ 1408759 h 4663020"/>
                <a:gd name="connsiteX7" fmla="*/ 6987634 w 6987634"/>
                <a:gd name="connsiteY7" fmla="*/ 1191258 h 4663020"/>
                <a:gd name="connsiteX8" fmla="*/ 6874933 w 6987634"/>
                <a:gd name="connsiteY8" fmla="*/ 861487 h 4663020"/>
                <a:gd name="connsiteX9" fmla="*/ 6919746 w 6987634"/>
                <a:gd name="connsiteY9" fmla="*/ 702687 h 4663020"/>
                <a:gd name="connsiteX10" fmla="*/ 6722378 w 6987634"/>
                <a:gd name="connsiteY10" fmla="*/ 646710 h 4663020"/>
                <a:gd name="connsiteX11" fmla="*/ 5995408 w 6987634"/>
                <a:gd name="connsiteY11" fmla="*/ 787126 h 4663020"/>
                <a:gd name="connsiteX12" fmla="*/ 5791354 w 6987634"/>
                <a:gd name="connsiteY12" fmla="*/ 903389 h 4663020"/>
                <a:gd name="connsiteX13" fmla="*/ 5647266 w 6987634"/>
                <a:gd name="connsiteY13" fmla="*/ 776820 h 4663020"/>
                <a:gd name="connsiteX14" fmla="*/ 5415792 w 6987634"/>
                <a:gd name="connsiteY14" fmla="*/ 829254 h 4663020"/>
                <a:gd name="connsiteX15" fmla="*/ 5238333 w 6987634"/>
                <a:gd name="connsiteY15" fmla="*/ 739154 h 4663020"/>
                <a:gd name="connsiteX16" fmla="*/ 5096933 w 6987634"/>
                <a:gd name="connsiteY16" fmla="*/ 607487 h 4663020"/>
                <a:gd name="connsiteX17" fmla="*/ 4991604 w 6987634"/>
                <a:gd name="connsiteY17" fmla="*/ 325204 h 4663020"/>
                <a:gd name="connsiteX18" fmla="*/ 4843790 w 6987634"/>
                <a:gd name="connsiteY18" fmla="*/ 465187 h 4663020"/>
                <a:gd name="connsiteX19" fmla="*/ 4699000 w 6987634"/>
                <a:gd name="connsiteY19" fmla="*/ 328087 h 4663020"/>
                <a:gd name="connsiteX20" fmla="*/ 4578603 w 6987634"/>
                <a:gd name="connsiteY20" fmla="*/ 574413 h 4663020"/>
                <a:gd name="connsiteX21" fmla="*/ 4488190 w 6987634"/>
                <a:gd name="connsiteY21" fmla="*/ 355529 h 4663020"/>
                <a:gd name="connsiteX22" fmla="*/ 4057090 w 6987634"/>
                <a:gd name="connsiteY22" fmla="*/ 2629 h 4663020"/>
                <a:gd name="connsiteX23" fmla="*/ 4352723 w 6987634"/>
                <a:gd name="connsiteY23" fmla="*/ 568446 h 4663020"/>
                <a:gd name="connsiteX24" fmla="*/ 4106333 w 6987634"/>
                <a:gd name="connsiteY24" fmla="*/ 505887 h 4663020"/>
                <a:gd name="connsiteX25" fmla="*/ 4188567 w 6987634"/>
                <a:gd name="connsiteY25" fmla="*/ 604732 h 4663020"/>
                <a:gd name="connsiteX26" fmla="*/ 4195172 w 6987634"/>
                <a:gd name="connsiteY26" fmla="*/ 611133 h 4663020"/>
                <a:gd name="connsiteX27" fmla="*/ 4268363 w 6987634"/>
                <a:gd name="connsiteY27" fmla="*/ 705367 h 4663020"/>
                <a:gd name="connsiteX28" fmla="*/ 4135616 w 6987634"/>
                <a:gd name="connsiteY28" fmla="*/ 803036 h 4663020"/>
                <a:gd name="connsiteX29" fmla="*/ 4227894 w 6987634"/>
                <a:gd name="connsiteY29" fmla="*/ 955844 h 4663020"/>
                <a:gd name="connsiteX30" fmla="*/ 3935289 w 6987634"/>
                <a:gd name="connsiteY30" fmla="*/ 1070245 h 4663020"/>
                <a:gd name="connsiteX31" fmla="*/ 3776133 w 6987634"/>
                <a:gd name="connsiteY31" fmla="*/ 649820 h 4663020"/>
                <a:gd name="connsiteX32" fmla="*/ 3259666 w 6987634"/>
                <a:gd name="connsiteY32" fmla="*/ 878420 h 4663020"/>
                <a:gd name="connsiteX33" fmla="*/ 3378200 w 6987634"/>
                <a:gd name="connsiteY33" fmla="*/ 1090087 h 4663020"/>
                <a:gd name="connsiteX34" fmla="*/ 3251200 w 6987634"/>
                <a:gd name="connsiteY34" fmla="*/ 1157820 h 4663020"/>
                <a:gd name="connsiteX35" fmla="*/ 3318933 w 6987634"/>
                <a:gd name="connsiteY35" fmla="*/ 1293287 h 4663020"/>
                <a:gd name="connsiteX36" fmla="*/ 3175000 w 6987634"/>
                <a:gd name="connsiteY36" fmla="*/ 1335620 h 4663020"/>
                <a:gd name="connsiteX37" fmla="*/ 3200400 w 6987634"/>
                <a:gd name="connsiteY37" fmla="*/ 1437220 h 4663020"/>
                <a:gd name="connsiteX38" fmla="*/ 3022600 w 6987634"/>
                <a:gd name="connsiteY38" fmla="*/ 1521887 h 4663020"/>
                <a:gd name="connsiteX39" fmla="*/ 2954866 w 6987634"/>
                <a:gd name="connsiteY39" fmla="*/ 1471087 h 4663020"/>
                <a:gd name="connsiteX40" fmla="*/ 2844800 w 6987634"/>
                <a:gd name="connsiteY40" fmla="*/ 1428754 h 4663020"/>
                <a:gd name="connsiteX41" fmla="*/ 2768600 w 6987634"/>
                <a:gd name="connsiteY41" fmla="*/ 1411820 h 4663020"/>
                <a:gd name="connsiteX42" fmla="*/ 2709333 w 6987634"/>
                <a:gd name="connsiteY42" fmla="*/ 1411820 h 4663020"/>
                <a:gd name="connsiteX43" fmla="*/ 2700866 w 6987634"/>
                <a:gd name="connsiteY43" fmla="*/ 1513420 h 4663020"/>
                <a:gd name="connsiteX44" fmla="*/ 2700866 w 6987634"/>
                <a:gd name="connsiteY44" fmla="*/ 1564220 h 4663020"/>
                <a:gd name="connsiteX45" fmla="*/ 2633133 w 6987634"/>
                <a:gd name="connsiteY45" fmla="*/ 1555754 h 4663020"/>
                <a:gd name="connsiteX46" fmla="*/ 2590800 w 6987634"/>
                <a:gd name="connsiteY46" fmla="*/ 1445687 h 4663020"/>
                <a:gd name="connsiteX47" fmla="*/ 2429933 w 6987634"/>
                <a:gd name="connsiteY47" fmla="*/ 1471087 h 4663020"/>
                <a:gd name="connsiteX48" fmla="*/ 2396066 w 6987634"/>
                <a:gd name="connsiteY48" fmla="*/ 1555754 h 4663020"/>
                <a:gd name="connsiteX49" fmla="*/ 2480733 w 6987634"/>
                <a:gd name="connsiteY49" fmla="*/ 1682754 h 4663020"/>
                <a:gd name="connsiteX50" fmla="*/ 2480733 w 6987634"/>
                <a:gd name="connsiteY50" fmla="*/ 1792820 h 4663020"/>
                <a:gd name="connsiteX51" fmla="*/ 2421466 w 6987634"/>
                <a:gd name="connsiteY51" fmla="*/ 1852087 h 4663020"/>
                <a:gd name="connsiteX52" fmla="*/ 2260600 w 6987634"/>
                <a:gd name="connsiteY52" fmla="*/ 1801287 h 4663020"/>
                <a:gd name="connsiteX53" fmla="*/ 2108200 w 6987634"/>
                <a:gd name="connsiteY53" fmla="*/ 1725087 h 4663020"/>
                <a:gd name="connsiteX54" fmla="*/ 1981200 w 6987634"/>
                <a:gd name="connsiteY54" fmla="*/ 1606554 h 4663020"/>
                <a:gd name="connsiteX55" fmla="*/ 1811866 w 6987634"/>
                <a:gd name="connsiteY55" fmla="*/ 1631954 h 4663020"/>
                <a:gd name="connsiteX56" fmla="*/ 1735666 w 6987634"/>
                <a:gd name="connsiteY56" fmla="*/ 1742020 h 4663020"/>
                <a:gd name="connsiteX57" fmla="*/ 1803400 w 6987634"/>
                <a:gd name="connsiteY57" fmla="*/ 1555754 h 4663020"/>
                <a:gd name="connsiteX58" fmla="*/ 1769533 w 6987634"/>
                <a:gd name="connsiteY58" fmla="*/ 1479554 h 4663020"/>
                <a:gd name="connsiteX59" fmla="*/ 1642533 w 6987634"/>
                <a:gd name="connsiteY59" fmla="*/ 1530354 h 4663020"/>
                <a:gd name="connsiteX60" fmla="*/ 1701800 w 6987634"/>
                <a:gd name="connsiteY60" fmla="*/ 1420287 h 4663020"/>
                <a:gd name="connsiteX61" fmla="*/ 1591733 w 6987634"/>
                <a:gd name="connsiteY61" fmla="*/ 1361020 h 4663020"/>
                <a:gd name="connsiteX62" fmla="*/ 1498600 w 6987634"/>
                <a:gd name="connsiteY62" fmla="*/ 1191687 h 4663020"/>
                <a:gd name="connsiteX63" fmla="*/ 1473200 w 6987634"/>
                <a:gd name="connsiteY63" fmla="*/ 1047754 h 4663020"/>
                <a:gd name="connsiteX64" fmla="*/ 1473200 w 6987634"/>
                <a:gd name="connsiteY64" fmla="*/ 1047754 h 4663020"/>
                <a:gd name="connsiteX65" fmla="*/ 1193800 w 6987634"/>
                <a:gd name="connsiteY65" fmla="*/ 1039287 h 4663020"/>
                <a:gd name="connsiteX66" fmla="*/ 1193800 w 6987634"/>
                <a:gd name="connsiteY66" fmla="*/ 1149354 h 4663020"/>
                <a:gd name="connsiteX67" fmla="*/ 1354666 w 6987634"/>
                <a:gd name="connsiteY67" fmla="*/ 1318687 h 4663020"/>
                <a:gd name="connsiteX68" fmla="*/ 1481666 w 6987634"/>
                <a:gd name="connsiteY68" fmla="*/ 1521887 h 4663020"/>
                <a:gd name="connsiteX69" fmla="*/ 1481666 w 6987634"/>
                <a:gd name="connsiteY69" fmla="*/ 1742020 h 4663020"/>
                <a:gd name="connsiteX70" fmla="*/ 1397000 w 6987634"/>
                <a:gd name="connsiteY70" fmla="*/ 1877487 h 4663020"/>
                <a:gd name="connsiteX71" fmla="*/ 1286933 w 6987634"/>
                <a:gd name="connsiteY71" fmla="*/ 2038354 h 4663020"/>
                <a:gd name="connsiteX72" fmla="*/ 1193800 w 6987634"/>
                <a:gd name="connsiteY72" fmla="*/ 2216154 h 4663020"/>
                <a:gd name="connsiteX73" fmla="*/ 1100666 w 6987634"/>
                <a:gd name="connsiteY73" fmla="*/ 2343154 h 4663020"/>
                <a:gd name="connsiteX74" fmla="*/ 1151466 w 6987634"/>
                <a:gd name="connsiteY74" fmla="*/ 2978154 h 4663020"/>
                <a:gd name="connsiteX75" fmla="*/ 1032933 w 6987634"/>
                <a:gd name="connsiteY75" fmla="*/ 3181354 h 4663020"/>
                <a:gd name="connsiteX76" fmla="*/ 880533 w 6987634"/>
                <a:gd name="connsiteY76" fmla="*/ 3274487 h 4663020"/>
                <a:gd name="connsiteX77" fmla="*/ 838200 w 6987634"/>
                <a:gd name="connsiteY77" fmla="*/ 3359154 h 4663020"/>
                <a:gd name="connsiteX78" fmla="*/ 550333 w 6987634"/>
                <a:gd name="connsiteY78" fmla="*/ 3486154 h 4663020"/>
                <a:gd name="connsiteX79" fmla="*/ 499533 w 6987634"/>
                <a:gd name="connsiteY79" fmla="*/ 3638554 h 4663020"/>
                <a:gd name="connsiteX80" fmla="*/ 499533 w 6987634"/>
                <a:gd name="connsiteY80" fmla="*/ 3790954 h 4663020"/>
                <a:gd name="connsiteX81" fmla="*/ 465666 w 6987634"/>
                <a:gd name="connsiteY81" fmla="*/ 3960287 h 4663020"/>
                <a:gd name="connsiteX82" fmla="*/ 516466 w 6987634"/>
                <a:gd name="connsiteY82" fmla="*/ 4104220 h 4663020"/>
                <a:gd name="connsiteX83" fmla="*/ 541866 w 6987634"/>
                <a:gd name="connsiteY83" fmla="*/ 4231220 h 4663020"/>
                <a:gd name="connsiteX84" fmla="*/ 423333 w 6987634"/>
                <a:gd name="connsiteY84" fmla="*/ 4265087 h 4663020"/>
                <a:gd name="connsiteX85" fmla="*/ 135466 w 6987634"/>
                <a:gd name="connsiteY85" fmla="*/ 4214287 h 4663020"/>
                <a:gd name="connsiteX86" fmla="*/ 25400 w 6987634"/>
                <a:gd name="connsiteY86" fmla="*/ 4205820 h 4663020"/>
                <a:gd name="connsiteX87" fmla="*/ 0 w 6987634"/>
                <a:gd name="connsiteY87" fmla="*/ 4510620 h 4663020"/>
                <a:gd name="connsiteX88" fmla="*/ 160866 w 6987634"/>
                <a:gd name="connsiteY88" fmla="*/ 4595287 h 4663020"/>
                <a:gd name="connsiteX89" fmla="*/ 347133 w 6987634"/>
                <a:gd name="connsiteY89" fmla="*/ 4536020 h 4663020"/>
                <a:gd name="connsiteX90" fmla="*/ 524933 w 6987634"/>
                <a:gd name="connsiteY90" fmla="*/ 4663020 h 4663020"/>
                <a:gd name="connsiteX91" fmla="*/ 567266 w 6987634"/>
                <a:gd name="connsiteY91" fmla="*/ 4502154 h 4663020"/>
                <a:gd name="connsiteX92" fmla="*/ 795866 w 6987634"/>
                <a:gd name="connsiteY92" fmla="*/ 4349754 h 4663020"/>
                <a:gd name="connsiteX93" fmla="*/ 990600 w 6987634"/>
                <a:gd name="connsiteY93" fmla="*/ 4307420 h 4663020"/>
                <a:gd name="connsiteX94" fmla="*/ 1236133 w 6987634"/>
                <a:gd name="connsiteY94" fmla="*/ 4028020 h 4663020"/>
                <a:gd name="connsiteX95" fmla="*/ 1557866 w 6987634"/>
                <a:gd name="connsiteY95" fmla="*/ 3858687 h 4663020"/>
                <a:gd name="connsiteX96" fmla="*/ 1837266 w 6987634"/>
                <a:gd name="connsiteY96" fmla="*/ 3892554 h 4663020"/>
                <a:gd name="connsiteX97" fmla="*/ 2032000 w 6987634"/>
                <a:gd name="connsiteY97" fmla="*/ 3977220 h 4663020"/>
                <a:gd name="connsiteX98" fmla="*/ 2294466 w 6987634"/>
                <a:gd name="connsiteY98" fmla="*/ 3943354 h 4663020"/>
                <a:gd name="connsiteX99" fmla="*/ 2362200 w 6987634"/>
                <a:gd name="connsiteY99" fmla="*/ 3774020 h 4663020"/>
                <a:gd name="connsiteX100" fmla="*/ 2819400 w 6987634"/>
                <a:gd name="connsiteY100" fmla="*/ 3630087 h 4663020"/>
                <a:gd name="connsiteX101" fmla="*/ 3166533 w 6987634"/>
                <a:gd name="connsiteY101" fmla="*/ 3621620 h 4663020"/>
                <a:gd name="connsiteX102" fmla="*/ 3369733 w 6987634"/>
                <a:gd name="connsiteY102" fmla="*/ 3579287 h 4663020"/>
                <a:gd name="connsiteX103" fmla="*/ 3412066 w 6987634"/>
                <a:gd name="connsiteY103" fmla="*/ 3528487 h 4663020"/>
                <a:gd name="connsiteX104" fmla="*/ 3276600 w 6987634"/>
                <a:gd name="connsiteY104" fmla="*/ 3426887 h 4663020"/>
                <a:gd name="connsiteX105" fmla="*/ 3234266 w 6987634"/>
                <a:gd name="connsiteY105" fmla="*/ 3299887 h 4663020"/>
                <a:gd name="connsiteX106" fmla="*/ 3234266 w 6987634"/>
                <a:gd name="connsiteY106" fmla="*/ 3189820 h 4663020"/>
                <a:gd name="connsiteX107" fmla="*/ 3039533 w 6987634"/>
                <a:gd name="connsiteY107" fmla="*/ 3257554 h 4663020"/>
                <a:gd name="connsiteX108" fmla="*/ 2853266 w 6987634"/>
                <a:gd name="connsiteY108" fmla="*/ 3232154 h 4663020"/>
                <a:gd name="connsiteX109" fmla="*/ 2709333 w 6987634"/>
                <a:gd name="connsiteY109" fmla="*/ 3181354 h 4663020"/>
                <a:gd name="connsiteX110" fmla="*/ 2743200 w 6987634"/>
                <a:gd name="connsiteY110" fmla="*/ 3012020 h 4663020"/>
                <a:gd name="connsiteX111" fmla="*/ 2895600 w 6987634"/>
                <a:gd name="connsiteY111" fmla="*/ 2851154 h 4663020"/>
                <a:gd name="connsiteX112" fmla="*/ 3031066 w 6987634"/>
                <a:gd name="connsiteY112" fmla="*/ 2774954 h 4663020"/>
                <a:gd name="connsiteX113" fmla="*/ 3208866 w 6987634"/>
                <a:gd name="connsiteY113" fmla="*/ 2622554 h 4663020"/>
                <a:gd name="connsiteX114" fmla="*/ 3539066 w 6987634"/>
                <a:gd name="connsiteY114" fmla="*/ 2512487 h 4663020"/>
                <a:gd name="connsiteX115" fmla="*/ 4208970 w 6987634"/>
                <a:gd name="connsiteY115" fmla="*/ 2478206 h 4663020"/>
                <a:gd name="connsiteX116" fmla="*/ 4590517 w 6987634"/>
                <a:gd name="connsiteY116" fmla="*/ 2505905 h 4663020"/>
                <a:gd name="connsiteX0" fmla="*/ 4730695 w 6987634"/>
                <a:gd name="connsiteY0" fmla="*/ 2631579 h 4683417"/>
                <a:gd name="connsiteX1" fmla="*/ 4919133 w 6987634"/>
                <a:gd name="connsiteY1" fmla="*/ 2405884 h 4683417"/>
                <a:gd name="connsiteX2" fmla="*/ 5244749 w 6987634"/>
                <a:gd name="connsiteY2" fmla="*/ 2314120 h 4683417"/>
                <a:gd name="connsiteX3" fmla="*/ 5470208 w 6987634"/>
                <a:gd name="connsiteY3" fmla="*/ 2205813 h 4683417"/>
                <a:gd name="connsiteX4" fmla="*/ 5614664 w 6987634"/>
                <a:gd name="connsiteY4" fmla="*/ 2071765 h 4683417"/>
                <a:gd name="connsiteX5" fmla="*/ 6058472 w 6987634"/>
                <a:gd name="connsiteY5" fmla="*/ 1725260 h 4683417"/>
                <a:gd name="connsiteX6" fmla="*/ 6414018 w 6987634"/>
                <a:gd name="connsiteY6" fmla="*/ 1429156 h 4683417"/>
                <a:gd name="connsiteX7" fmla="*/ 6987634 w 6987634"/>
                <a:gd name="connsiteY7" fmla="*/ 1211655 h 4683417"/>
                <a:gd name="connsiteX8" fmla="*/ 6874933 w 6987634"/>
                <a:gd name="connsiteY8" fmla="*/ 881884 h 4683417"/>
                <a:gd name="connsiteX9" fmla="*/ 6919746 w 6987634"/>
                <a:gd name="connsiteY9" fmla="*/ 723084 h 4683417"/>
                <a:gd name="connsiteX10" fmla="*/ 6722378 w 6987634"/>
                <a:gd name="connsiteY10" fmla="*/ 667107 h 4683417"/>
                <a:gd name="connsiteX11" fmla="*/ 5995408 w 6987634"/>
                <a:gd name="connsiteY11" fmla="*/ 807523 h 4683417"/>
                <a:gd name="connsiteX12" fmla="*/ 5791354 w 6987634"/>
                <a:gd name="connsiteY12" fmla="*/ 923786 h 4683417"/>
                <a:gd name="connsiteX13" fmla="*/ 5647266 w 6987634"/>
                <a:gd name="connsiteY13" fmla="*/ 797217 h 4683417"/>
                <a:gd name="connsiteX14" fmla="*/ 5415792 w 6987634"/>
                <a:gd name="connsiteY14" fmla="*/ 849651 h 4683417"/>
                <a:gd name="connsiteX15" fmla="*/ 5238333 w 6987634"/>
                <a:gd name="connsiteY15" fmla="*/ 759551 h 4683417"/>
                <a:gd name="connsiteX16" fmla="*/ 5096933 w 6987634"/>
                <a:gd name="connsiteY16" fmla="*/ 627884 h 4683417"/>
                <a:gd name="connsiteX17" fmla="*/ 4991604 w 6987634"/>
                <a:gd name="connsiteY17" fmla="*/ 345601 h 4683417"/>
                <a:gd name="connsiteX18" fmla="*/ 4843790 w 6987634"/>
                <a:gd name="connsiteY18" fmla="*/ 485584 h 4683417"/>
                <a:gd name="connsiteX19" fmla="*/ 4699000 w 6987634"/>
                <a:gd name="connsiteY19" fmla="*/ 348484 h 4683417"/>
                <a:gd name="connsiteX20" fmla="*/ 4578603 w 6987634"/>
                <a:gd name="connsiteY20" fmla="*/ 594810 h 4683417"/>
                <a:gd name="connsiteX21" fmla="*/ 4501394 w 6987634"/>
                <a:gd name="connsiteY21" fmla="*/ 132687 h 4683417"/>
                <a:gd name="connsiteX22" fmla="*/ 4057090 w 6987634"/>
                <a:gd name="connsiteY22" fmla="*/ 23026 h 4683417"/>
                <a:gd name="connsiteX23" fmla="*/ 4352723 w 6987634"/>
                <a:gd name="connsiteY23" fmla="*/ 588843 h 4683417"/>
                <a:gd name="connsiteX24" fmla="*/ 4106333 w 6987634"/>
                <a:gd name="connsiteY24" fmla="*/ 526284 h 4683417"/>
                <a:gd name="connsiteX25" fmla="*/ 4188567 w 6987634"/>
                <a:gd name="connsiteY25" fmla="*/ 625129 h 4683417"/>
                <a:gd name="connsiteX26" fmla="*/ 4195172 w 6987634"/>
                <a:gd name="connsiteY26" fmla="*/ 631530 h 4683417"/>
                <a:gd name="connsiteX27" fmla="*/ 4268363 w 6987634"/>
                <a:gd name="connsiteY27" fmla="*/ 725764 h 4683417"/>
                <a:gd name="connsiteX28" fmla="*/ 4135616 w 6987634"/>
                <a:gd name="connsiteY28" fmla="*/ 823433 h 4683417"/>
                <a:gd name="connsiteX29" fmla="*/ 4227894 w 6987634"/>
                <a:gd name="connsiteY29" fmla="*/ 976241 h 4683417"/>
                <a:gd name="connsiteX30" fmla="*/ 3935289 w 6987634"/>
                <a:gd name="connsiteY30" fmla="*/ 1090642 h 4683417"/>
                <a:gd name="connsiteX31" fmla="*/ 3776133 w 6987634"/>
                <a:gd name="connsiteY31" fmla="*/ 670217 h 4683417"/>
                <a:gd name="connsiteX32" fmla="*/ 3259666 w 6987634"/>
                <a:gd name="connsiteY32" fmla="*/ 898817 h 4683417"/>
                <a:gd name="connsiteX33" fmla="*/ 3378200 w 6987634"/>
                <a:gd name="connsiteY33" fmla="*/ 1110484 h 4683417"/>
                <a:gd name="connsiteX34" fmla="*/ 3251200 w 6987634"/>
                <a:gd name="connsiteY34" fmla="*/ 1178217 h 4683417"/>
                <a:gd name="connsiteX35" fmla="*/ 3318933 w 6987634"/>
                <a:gd name="connsiteY35" fmla="*/ 1313684 h 4683417"/>
                <a:gd name="connsiteX36" fmla="*/ 3175000 w 6987634"/>
                <a:gd name="connsiteY36" fmla="*/ 1356017 h 4683417"/>
                <a:gd name="connsiteX37" fmla="*/ 3200400 w 6987634"/>
                <a:gd name="connsiteY37" fmla="*/ 1457617 h 4683417"/>
                <a:gd name="connsiteX38" fmla="*/ 3022600 w 6987634"/>
                <a:gd name="connsiteY38" fmla="*/ 1542284 h 4683417"/>
                <a:gd name="connsiteX39" fmla="*/ 2954866 w 6987634"/>
                <a:gd name="connsiteY39" fmla="*/ 1491484 h 4683417"/>
                <a:gd name="connsiteX40" fmla="*/ 2844800 w 6987634"/>
                <a:gd name="connsiteY40" fmla="*/ 1449151 h 4683417"/>
                <a:gd name="connsiteX41" fmla="*/ 2768600 w 6987634"/>
                <a:gd name="connsiteY41" fmla="*/ 1432217 h 4683417"/>
                <a:gd name="connsiteX42" fmla="*/ 2709333 w 6987634"/>
                <a:gd name="connsiteY42" fmla="*/ 1432217 h 4683417"/>
                <a:gd name="connsiteX43" fmla="*/ 2700866 w 6987634"/>
                <a:gd name="connsiteY43" fmla="*/ 1533817 h 4683417"/>
                <a:gd name="connsiteX44" fmla="*/ 2700866 w 6987634"/>
                <a:gd name="connsiteY44" fmla="*/ 1584617 h 4683417"/>
                <a:gd name="connsiteX45" fmla="*/ 2633133 w 6987634"/>
                <a:gd name="connsiteY45" fmla="*/ 1576151 h 4683417"/>
                <a:gd name="connsiteX46" fmla="*/ 2590800 w 6987634"/>
                <a:gd name="connsiteY46" fmla="*/ 1466084 h 4683417"/>
                <a:gd name="connsiteX47" fmla="*/ 2429933 w 6987634"/>
                <a:gd name="connsiteY47" fmla="*/ 1491484 h 4683417"/>
                <a:gd name="connsiteX48" fmla="*/ 2396066 w 6987634"/>
                <a:gd name="connsiteY48" fmla="*/ 1576151 h 4683417"/>
                <a:gd name="connsiteX49" fmla="*/ 2480733 w 6987634"/>
                <a:gd name="connsiteY49" fmla="*/ 1703151 h 4683417"/>
                <a:gd name="connsiteX50" fmla="*/ 2480733 w 6987634"/>
                <a:gd name="connsiteY50" fmla="*/ 1813217 h 4683417"/>
                <a:gd name="connsiteX51" fmla="*/ 2421466 w 6987634"/>
                <a:gd name="connsiteY51" fmla="*/ 1872484 h 4683417"/>
                <a:gd name="connsiteX52" fmla="*/ 2260600 w 6987634"/>
                <a:gd name="connsiteY52" fmla="*/ 1821684 h 4683417"/>
                <a:gd name="connsiteX53" fmla="*/ 2108200 w 6987634"/>
                <a:gd name="connsiteY53" fmla="*/ 1745484 h 4683417"/>
                <a:gd name="connsiteX54" fmla="*/ 1981200 w 6987634"/>
                <a:gd name="connsiteY54" fmla="*/ 1626951 h 4683417"/>
                <a:gd name="connsiteX55" fmla="*/ 1811866 w 6987634"/>
                <a:gd name="connsiteY55" fmla="*/ 1652351 h 4683417"/>
                <a:gd name="connsiteX56" fmla="*/ 1735666 w 6987634"/>
                <a:gd name="connsiteY56" fmla="*/ 1762417 h 4683417"/>
                <a:gd name="connsiteX57" fmla="*/ 1803400 w 6987634"/>
                <a:gd name="connsiteY57" fmla="*/ 1576151 h 4683417"/>
                <a:gd name="connsiteX58" fmla="*/ 1769533 w 6987634"/>
                <a:gd name="connsiteY58" fmla="*/ 1499951 h 4683417"/>
                <a:gd name="connsiteX59" fmla="*/ 1642533 w 6987634"/>
                <a:gd name="connsiteY59" fmla="*/ 1550751 h 4683417"/>
                <a:gd name="connsiteX60" fmla="*/ 1701800 w 6987634"/>
                <a:gd name="connsiteY60" fmla="*/ 1440684 h 4683417"/>
                <a:gd name="connsiteX61" fmla="*/ 1591733 w 6987634"/>
                <a:gd name="connsiteY61" fmla="*/ 1381417 h 4683417"/>
                <a:gd name="connsiteX62" fmla="*/ 1498600 w 6987634"/>
                <a:gd name="connsiteY62" fmla="*/ 1212084 h 4683417"/>
                <a:gd name="connsiteX63" fmla="*/ 1473200 w 6987634"/>
                <a:gd name="connsiteY63" fmla="*/ 1068151 h 4683417"/>
                <a:gd name="connsiteX64" fmla="*/ 1473200 w 6987634"/>
                <a:gd name="connsiteY64" fmla="*/ 1068151 h 4683417"/>
                <a:gd name="connsiteX65" fmla="*/ 1193800 w 6987634"/>
                <a:gd name="connsiteY65" fmla="*/ 1059684 h 4683417"/>
                <a:gd name="connsiteX66" fmla="*/ 1193800 w 6987634"/>
                <a:gd name="connsiteY66" fmla="*/ 1169751 h 4683417"/>
                <a:gd name="connsiteX67" fmla="*/ 1354666 w 6987634"/>
                <a:gd name="connsiteY67" fmla="*/ 1339084 h 4683417"/>
                <a:gd name="connsiteX68" fmla="*/ 1481666 w 6987634"/>
                <a:gd name="connsiteY68" fmla="*/ 1542284 h 4683417"/>
                <a:gd name="connsiteX69" fmla="*/ 1481666 w 6987634"/>
                <a:gd name="connsiteY69" fmla="*/ 1762417 h 4683417"/>
                <a:gd name="connsiteX70" fmla="*/ 1397000 w 6987634"/>
                <a:gd name="connsiteY70" fmla="*/ 1897884 h 4683417"/>
                <a:gd name="connsiteX71" fmla="*/ 1286933 w 6987634"/>
                <a:gd name="connsiteY71" fmla="*/ 2058751 h 4683417"/>
                <a:gd name="connsiteX72" fmla="*/ 1193800 w 6987634"/>
                <a:gd name="connsiteY72" fmla="*/ 2236551 h 4683417"/>
                <a:gd name="connsiteX73" fmla="*/ 1100666 w 6987634"/>
                <a:gd name="connsiteY73" fmla="*/ 2363551 h 4683417"/>
                <a:gd name="connsiteX74" fmla="*/ 1151466 w 6987634"/>
                <a:gd name="connsiteY74" fmla="*/ 2998551 h 4683417"/>
                <a:gd name="connsiteX75" fmla="*/ 1032933 w 6987634"/>
                <a:gd name="connsiteY75" fmla="*/ 3201751 h 4683417"/>
                <a:gd name="connsiteX76" fmla="*/ 880533 w 6987634"/>
                <a:gd name="connsiteY76" fmla="*/ 3294884 h 4683417"/>
                <a:gd name="connsiteX77" fmla="*/ 838200 w 6987634"/>
                <a:gd name="connsiteY77" fmla="*/ 3379551 h 4683417"/>
                <a:gd name="connsiteX78" fmla="*/ 550333 w 6987634"/>
                <a:gd name="connsiteY78" fmla="*/ 3506551 h 4683417"/>
                <a:gd name="connsiteX79" fmla="*/ 499533 w 6987634"/>
                <a:gd name="connsiteY79" fmla="*/ 3658951 h 4683417"/>
                <a:gd name="connsiteX80" fmla="*/ 499533 w 6987634"/>
                <a:gd name="connsiteY80" fmla="*/ 3811351 h 4683417"/>
                <a:gd name="connsiteX81" fmla="*/ 465666 w 6987634"/>
                <a:gd name="connsiteY81" fmla="*/ 3980684 h 4683417"/>
                <a:gd name="connsiteX82" fmla="*/ 516466 w 6987634"/>
                <a:gd name="connsiteY82" fmla="*/ 4124617 h 4683417"/>
                <a:gd name="connsiteX83" fmla="*/ 541866 w 6987634"/>
                <a:gd name="connsiteY83" fmla="*/ 4251617 h 4683417"/>
                <a:gd name="connsiteX84" fmla="*/ 423333 w 6987634"/>
                <a:gd name="connsiteY84" fmla="*/ 4285484 h 4683417"/>
                <a:gd name="connsiteX85" fmla="*/ 135466 w 6987634"/>
                <a:gd name="connsiteY85" fmla="*/ 4234684 h 4683417"/>
                <a:gd name="connsiteX86" fmla="*/ 25400 w 6987634"/>
                <a:gd name="connsiteY86" fmla="*/ 4226217 h 4683417"/>
                <a:gd name="connsiteX87" fmla="*/ 0 w 6987634"/>
                <a:gd name="connsiteY87" fmla="*/ 4531017 h 4683417"/>
                <a:gd name="connsiteX88" fmla="*/ 160866 w 6987634"/>
                <a:gd name="connsiteY88" fmla="*/ 4615684 h 4683417"/>
                <a:gd name="connsiteX89" fmla="*/ 347133 w 6987634"/>
                <a:gd name="connsiteY89" fmla="*/ 4556417 h 4683417"/>
                <a:gd name="connsiteX90" fmla="*/ 524933 w 6987634"/>
                <a:gd name="connsiteY90" fmla="*/ 4683417 h 4683417"/>
                <a:gd name="connsiteX91" fmla="*/ 567266 w 6987634"/>
                <a:gd name="connsiteY91" fmla="*/ 4522551 h 4683417"/>
                <a:gd name="connsiteX92" fmla="*/ 795866 w 6987634"/>
                <a:gd name="connsiteY92" fmla="*/ 4370151 h 4683417"/>
                <a:gd name="connsiteX93" fmla="*/ 990600 w 6987634"/>
                <a:gd name="connsiteY93" fmla="*/ 4327817 h 4683417"/>
                <a:gd name="connsiteX94" fmla="*/ 1236133 w 6987634"/>
                <a:gd name="connsiteY94" fmla="*/ 4048417 h 4683417"/>
                <a:gd name="connsiteX95" fmla="*/ 1557866 w 6987634"/>
                <a:gd name="connsiteY95" fmla="*/ 3879084 h 4683417"/>
                <a:gd name="connsiteX96" fmla="*/ 1837266 w 6987634"/>
                <a:gd name="connsiteY96" fmla="*/ 3912951 h 4683417"/>
                <a:gd name="connsiteX97" fmla="*/ 2032000 w 6987634"/>
                <a:gd name="connsiteY97" fmla="*/ 3997617 h 4683417"/>
                <a:gd name="connsiteX98" fmla="*/ 2294466 w 6987634"/>
                <a:gd name="connsiteY98" fmla="*/ 3963751 h 4683417"/>
                <a:gd name="connsiteX99" fmla="*/ 2362200 w 6987634"/>
                <a:gd name="connsiteY99" fmla="*/ 3794417 h 4683417"/>
                <a:gd name="connsiteX100" fmla="*/ 2819400 w 6987634"/>
                <a:gd name="connsiteY100" fmla="*/ 3650484 h 4683417"/>
                <a:gd name="connsiteX101" fmla="*/ 3166533 w 6987634"/>
                <a:gd name="connsiteY101" fmla="*/ 3642017 h 4683417"/>
                <a:gd name="connsiteX102" fmla="*/ 3369733 w 6987634"/>
                <a:gd name="connsiteY102" fmla="*/ 3599684 h 4683417"/>
                <a:gd name="connsiteX103" fmla="*/ 3412066 w 6987634"/>
                <a:gd name="connsiteY103" fmla="*/ 3548884 h 4683417"/>
                <a:gd name="connsiteX104" fmla="*/ 3276600 w 6987634"/>
                <a:gd name="connsiteY104" fmla="*/ 3447284 h 4683417"/>
                <a:gd name="connsiteX105" fmla="*/ 3234266 w 6987634"/>
                <a:gd name="connsiteY105" fmla="*/ 3320284 h 4683417"/>
                <a:gd name="connsiteX106" fmla="*/ 3234266 w 6987634"/>
                <a:gd name="connsiteY106" fmla="*/ 3210217 h 4683417"/>
                <a:gd name="connsiteX107" fmla="*/ 3039533 w 6987634"/>
                <a:gd name="connsiteY107" fmla="*/ 3277951 h 4683417"/>
                <a:gd name="connsiteX108" fmla="*/ 2853266 w 6987634"/>
                <a:gd name="connsiteY108" fmla="*/ 3252551 h 4683417"/>
                <a:gd name="connsiteX109" fmla="*/ 2709333 w 6987634"/>
                <a:gd name="connsiteY109" fmla="*/ 3201751 h 4683417"/>
                <a:gd name="connsiteX110" fmla="*/ 2743200 w 6987634"/>
                <a:gd name="connsiteY110" fmla="*/ 3032417 h 4683417"/>
                <a:gd name="connsiteX111" fmla="*/ 2895600 w 6987634"/>
                <a:gd name="connsiteY111" fmla="*/ 2871551 h 4683417"/>
                <a:gd name="connsiteX112" fmla="*/ 3031066 w 6987634"/>
                <a:gd name="connsiteY112" fmla="*/ 2795351 h 4683417"/>
                <a:gd name="connsiteX113" fmla="*/ 3208866 w 6987634"/>
                <a:gd name="connsiteY113" fmla="*/ 2642951 h 4683417"/>
                <a:gd name="connsiteX114" fmla="*/ 3539066 w 6987634"/>
                <a:gd name="connsiteY114" fmla="*/ 2532884 h 4683417"/>
                <a:gd name="connsiteX115" fmla="*/ 4208970 w 6987634"/>
                <a:gd name="connsiteY115" fmla="*/ 2498603 h 4683417"/>
                <a:gd name="connsiteX116" fmla="*/ 4590517 w 6987634"/>
                <a:gd name="connsiteY116" fmla="*/ 2526302 h 4683417"/>
                <a:gd name="connsiteX0" fmla="*/ 4730695 w 6987634"/>
                <a:gd name="connsiteY0" fmla="*/ 2631579 h 4683417"/>
                <a:gd name="connsiteX1" fmla="*/ 4919133 w 6987634"/>
                <a:gd name="connsiteY1" fmla="*/ 2405884 h 4683417"/>
                <a:gd name="connsiteX2" fmla="*/ 5244749 w 6987634"/>
                <a:gd name="connsiteY2" fmla="*/ 2314120 h 4683417"/>
                <a:gd name="connsiteX3" fmla="*/ 5470208 w 6987634"/>
                <a:gd name="connsiteY3" fmla="*/ 2205813 h 4683417"/>
                <a:gd name="connsiteX4" fmla="*/ 5614664 w 6987634"/>
                <a:gd name="connsiteY4" fmla="*/ 2071765 h 4683417"/>
                <a:gd name="connsiteX5" fmla="*/ 6058472 w 6987634"/>
                <a:gd name="connsiteY5" fmla="*/ 1725260 h 4683417"/>
                <a:gd name="connsiteX6" fmla="*/ 6414018 w 6987634"/>
                <a:gd name="connsiteY6" fmla="*/ 1429156 h 4683417"/>
                <a:gd name="connsiteX7" fmla="*/ 6987634 w 6987634"/>
                <a:gd name="connsiteY7" fmla="*/ 1211655 h 4683417"/>
                <a:gd name="connsiteX8" fmla="*/ 6874933 w 6987634"/>
                <a:gd name="connsiteY8" fmla="*/ 881884 h 4683417"/>
                <a:gd name="connsiteX9" fmla="*/ 6919746 w 6987634"/>
                <a:gd name="connsiteY9" fmla="*/ 723084 h 4683417"/>
                <a:gd name="connsiteX10" fmla="*/ 6722378 w 6987634"/>
                <a:gd name="connsiteY10" fmla="*/ 667107 h 4683417"/>
                <a:gd name="connsiteX11" fmla="*/ 5995408 w 6987634"/>
                <a:gd name="connsiteY11" fmla="*/ 807523 h 4683417"/>
                <a:gd name="connsiteX12" fmla="*/ 5791354 w 6987634"/>
                <a:gd name="connsiteY12" fmla="*/ 923786 h 4683417"/>
                <a:gd name="connsiteX13" fmla="*/ 5647266 w 6987634"/>
                <a:gd name="connsiteY13" fmla="*/ 797217 h 4683417"/>
                <a:gd name="connsiteX14" fmla="*/ 5415792 w 6987634"/>
                <a:gd name="connsiteY14" fmla="*/ 849651 h 4683417"/>
                <a:gd name="connsiteX15" fmla="*/ 5238333 w 6987634"/>
                <a:gd name="connsiteY15" fmla="*/ 759551 h 4683417"/>
                <a:gd name="connsiteX16" fmla="*/ 5096933 w 6987634"/>
                <a:gd name="connsiteY16" fmla="*/ 627884 h 4683417"/>
                <a:gd name="connsiteX17" fmla="*/ 4991604 w 6987634"/>
                <a:gd name="connsiteY17" fmla="*/ 345601 h 4683417"/>
                <a:gd name="connsiteX18" fmla="*/ 4843790 w 6987634"/>
                <a:gd name="connsiteY18" fmla="*/ 485584 h 4683417"/>
                <a:gd name="connsiteX19" fmla="*/ 4699000 w 6987634"/>
                <a:gd name="connsiteY19" fmla="*/ 348484 h 4683417"/>
                <a:gd name="connsiteX20" fmla="*/ 4501394 w 6987634"/>
                <a:gd name="connsiteY20" fmla="*/ 132687 h 4683417"/>
                <a:gd name="connsiteX21" fmla="*/ 4057090 w 6987634"/>
                <a:gd name="connsiteY21" fmla="*/ 23026 h 4683417"/>
                <a:gd name="connsiteX22" fmla="*/ 4352723 w 6987634"/>
                <a:gd name="connsiteY22" fmla="*/ 588843 h 4683417"/>
                <a:gd name="connsiteX23" fmla="*/ 4106333 w 6987634"/>
                <a:gd name="connsiteY23" fmla="*/ 526284 h 4683417"/>
                <a:gd name="connsiteX24" fmla="*/ 4188567 w 6987634"/>
                <a:gd name="connsiteY24" fmla="*/ 625129 h 4683417"/>
                <a:gd name="connsiteX25" fmla="*/ 4195172 w 6987634"/>
                <a:gd name="connsiteY25" fmla="*/ 631530 h 4683417"/>
                <a:gd name="connsiteX26" fmla="*/ 4268363 w 6987634"/>
                <a:gd name="connsiteY26" fmla="*/ 725764 h 4683417"/>
                <a:gd name="connsiteX27" fmla="*/ 4135616 w 6987634"/>
                <a:gd name="connsiteY27" fmla="*/ 823433 h 4683417"/>
                <a:gd name="connsiteX28" fmla="*/ 4227894 w 6987634"/>
                <a:gd name="connsiteY28" fmla="*/ 976241 h 4683417"/>
                <a:gd name="connsiteX29" fmla="*/ 3935289 w 6987634"/>
                <a:gd name="connsiteY29" fmla="*/ 1090642 h 4683417"/>
                <a:gd name="connsiteX30" fmla="*/ 3776133 w 6987634"/>
                <a:gd name="connsiteY30" fmla="*/ 670217 h 4683417"/>
                <a:gd name="connsiteX31" fmla="*/ 3259666 w 6987634"/>
                <a:gd name="connsiteY31" fmla="*/ 898817 h 4683417"/>
                <a:gd name="connsiteX32" fmla="*/ 3378200 w 6987634"/>
                <a:gd name="connsiteY32" fmla="*/ 1110484 h 4683417"/>
                <a:gd name="connsiteX33" fmla="*/ 3251200 w 6987634"/>
                <a:gd name="connsiteY33" fmla="*/ 1178217 h 4683417"/>
                <a:gd name="connsiteX34" fmla="*/ 3318933 w 6987634"/>
                <a:gd name="connsiteY34" fmla="*/ 1313684 h 4683417"/>
                <a:gd name="connsiteX35" fmla="*/ 3175000 w 6987634"/>
                <a:gd name="connsiteY35" fmla="*/ 1356017 h 4683417"/>
                <a:gd name="connsiteX36" fmla="*/ 3200400 w 6987634"/>
                <a:gd name="connsiteY36" fmla="*/ 1457617 h 4683417"/>
                <a:gd name="connsiteX37" fmla="*/ 3022600 w 6987634"/>
                <a:gd name="connsiteY37" fmla="*/ 1542284 h 4683417"/>
                <a:gd name="connsiteX38" fmla="*/ 2954866 w 6987634"/>
                <a:gd name="connsiteY38" fmla="*/ 1491484 h 4683417"/>
                <a:gd name="connsiteX39" fmla="*/ 2844800 w 6987634"/>
                <a:gd name="connsiteY39" fmla="*/ 1449151 h 4683417"/>
                <a:gd name="connsiteX40" fmla="*/ 2768600 w 6987634"/>
                <a:gd name="connsiteY40" fmla="*/ 1432217 h 4683417"/>
                <a:gd name="connsiteX41" fmla="*/ 2709333 w 6987634"/>
                <a:gd name="connsiteY41" fmla="*/ 1432217 h 4683417"/>
                <a:gd name="connsiteX42" fmla="*/ 2700866 w 6987634"/>
                <a:gd name="connsiteY42" fmla="*/ 1533817 h 4683417"/>
                <a:gd name="connsiteX43" fmla="*/ 2700866 w 6987634"/>
                <a:gd name="connsiteY43" fmla="*/ 1584617 h 4683417"/>
                <a:gd name="connsiteX44" fmla="*/ 2633133 w 6987634"/>
                <a:gd name="connsiteY44" fmla="*/ 1576151 h 4683417"/>
                <a:gd name="connsiteX45" fmla="*/ 2590800 w 6987634"/>
                <a:gd name="connsiteY45" fmla="*/ 1466084 h 4683417"/>
                <a:gd name="connsiteX46" fmla="*/ 2429933 w 6987634"/>
                <a:gd name="connsiteY46" fmla="*/ 1491484 h 4683417"/>
                <a:gd name="connsiteX47" fmla="*/ 2396066 w 6987634"/>
                <a:gd name="connsiteY47" fmla="*/ 1576151 h 4683417"/>
                <a:gd name="connsiteX48" fmla="*/ 2480733 w 6987634"/>
                <a:gd name="connsiteY48" fmla="*/ 1703151 h 4683417"/>
                <a:gd name="connsiteX49" fmla="*/ 2480733 w 6987634"/>
                <a:gd name="connsiteY49" fmla="*/ 1813217 h 4683417"/>
                <a:gd name="connsiteX50" fmla="*/ 2421466 w 6987634"/>
                <a:gd name="connsiteY50" fmla="*/ 1872484 h 4683417"/>
                <a:gd name="connsiteX51" fmla="*/ 2260600 w 6987634"/>
                <a:gd name="connsiteY51" fmla="*/ 1821684 h 4683417"/>
                <a:gd name="connsiteX52" fmla="*/ 2108200 w 6987634"/>
                <a:gd name="connsiteY52" fmla="*/ 1745484 h 4683417"/>
                <a:gd name="connsiteX53" fmla="*/ 1981200 w 6987634"/>
                <a:gd name="connsiteY53" fmla="*/ 1626951 h 4683417"/>
                <a:gd name="connsiteX54" fmla="*/ 1811866 w 6987634"/>
                <a:gd name="connsiteY54" fmla="*/ 1652351 h 4683417"/>
                <a:gd name="connsiteX55" fmla="*/ 1735666 w 6987634"/>
                <a:gd name="connsiteY55" fmla="*/ 1762417 h 4683417"/>
                <a:gd name="connsiteX56" fmla="*/ 1803400 w 6987634"/>
                <a:gd name="connsiteY56" fmla="*/ 1576151 h 4683417"/>
                <a:gd name="connsiteX57" fmla="*/ 1769533 w 6987634"/>
                <a:gd name="connsiteY57" fmla="*/ 1499951 h 4683417"/>
                <a:gd name="connsiteX58" fmla="*/ 1642533 w 6987634"/>
                <a:gd name="connsiteY58" fmla="*/ 1550751 h 4683417"/>
                <a:gd name="connsiteX59" fmla="*/ 1701800 w 6987634"/>
                <a:gd name="connsiteY59" fmla="*/ 1440684 h 4683417"/>
                <a:gd name="connsiteX60" fmla="*/ 1591733 w 6987634"/>
                <a:gd name="connsiteY60" fmla="*/ 1381417 h 4683417"/>
                <a:gd name="connsiteX61" fmla="*/ 1498600 w 6987634"/>
                <a:gd name="connsiteY61" fmla="*/ 1212084 h 4683417"/>
                <a:gd name="connsiteX62" fmla="*/ 1473200 w 6987634"/>
                <a:gd name="connsiteY62" fmla="*/ 1068151 h 4683417"/>
                <a:gd name="connsiteX63" fmla="*/ 1473200 w 6987634"/>
                <a:gd name="connsiteY63" fmla="*/ 1068151 h 4683417"/>
                <a:gd name="connsiteX64" fmla="*/ 1193800 w 6987634"/>
                <a:gd name="connsiteY64" fmla="*/ 1059684 h 4683417"/>
                <a:gd name="connsiteX65" fmla="*/ 1193800 w 6987634"/>
                <a:gd name="connsiteY65" fmla="*/ 1169751 h 4683417"/>
                <a:gd name="connsiteX66" fmla="*/ 1354666 w 6987634"/>
                <a:gd name="connsiteY66" fmla="*/ 1339084 h 4683417"/>
                <a:gd name="connsiteX67" fmla="*/ 1481666 w 6987634"/>
                <a:gd name="connsiteY67" fmla="*/ 1542284 h 4683417"/>
                <a:gd name="connsiteX68" fmla="*/ 1481666 w 6987634"/>
                <a:gd name="connsiteY68" fmla="*/ 1762417 h 4683417"/>
                <a:gd name="connsiteX69" fmla="*/ 1397000 w 6987634"/>
                <a:gd name="connsiteY69" fmla="*/ 1897884 h 4683417"/>
                <a:gd name="connsiteX70" fmla="*/ 1286933 w 6987634"/>
                <a:gd name="connsiteY70" fmla="*/ 2058751 h 4683417"/>
                <a:gd name="connsiteX71" fmla="*/ 1193800 w 6987634"/>
                <a:gd name="connsiteY71" fmla="*/ 2236551 h 4683417"/>
                <a:gd name="connsiteX72" fmla="*/ 1100666 w 6987634"/>
                <a:gd name="connsiteY72" fmla="*/ 2363551 h 4683417"/>
                <a:gd name="connsiteX73" fmla="*/ 1151466 w 6987634"/>
                <a:gd name="connsiteY73" fmla="*/ 2998551 h 4683417"/>
                <a:gd name="connsiteX74" fmla="*/ 1032933 w 6987634"/>
                <a:gd name="connsiteY74" fmla="*/ 3201751 h 4683417"/>
                <a:gd name="connsiteX75" fmla="*/ 880533 w 6987634"/>
                <a:gd name="connsiteY75" fmla="*/ 3294884 h 4683417"/>
                <a:gd name="connsiteX76" fmla="*/ 838200 w 6987634"/>
                <a:gd name="connsiteY76" fmla="*/ 3379551 h 4683417"/>
                <a:gd name="connsiteX77" fmla="*/ 550333 w 6987634"/>
                <a:gd name="connsiteY77" fmla="*/ 3506551 h 4683417"/>
                <a:gd name="connsiteX78" fmla="*/ 499533 w 6987634"/>
                <a:gd name="connsiteY78" fmla="*/ 3658951 h 4683417"/>
                <a:gd name="connsiteX79" fmla="*/ 499533 w 6987634"/>
                <a:gd name="connsiteY79" fmla="*/ 3811351 h 4683417"/>
                <a:gd name="connsiteX80" fmla="*/ 465666 w 6987634"/>
                <a:gd name="connsiteY80" fmla="*/ 3980684 h 4683417"/>
                <a:gd name="connsiteX81" fmla="*/ 516466 w 6987634"/>
                <a:gd name="connsiteY81" fmla="*/ 4124617 h 4683417"/>
                <a:gd name="connsiteX82" fmla="*/ 541866 w 6987634"/>
                <a:gd name="connsiteY82" fmla="*/ 4251617 h 4683417"/>
                <a:gd name="connsiteX83" fmla="*/ 423333 w 6987634"/>
                <a:gd name="connsiteY83" fmla="*/ 4285484 h 4683417"/>
                <a:gd name="connsiteX84" fmla="*/ 135466 w 6987634"/>
                <a:gd name="connsiteY84" fmla="*/ 4234684 h 4683417"/>
                <a:gd name="connsiteX85" fmla="*/ 25400 w 6987634"/>
                <a:gd name="connsiteY85" fmla="*/ 4226217 h 4683417"/>
                <a:gd name="connsiteX86" fmla="*/ 0 w 6987634"/>
                <a:gd name="connsiteY86" fmla="*/ 4531017 h 4683417"/>
                <a:gd name="connsiteX87" fmla="*/ 160866 w 6987634"/>
                <a:gd name="connsiteY87" fmla="*/ 4615684 h 4683417"/>
                <a:gd name="connsiteX88" fmla="*/ 347133 w 6987634"/>
                <a:gd name="connsiteY88" fmla="*/ 4556417 h 4683417"/>
                <a:gd name="connsiteX89" fmla="*/ 524933 w 6987634"/>
                <a:gd name="connsiteY89" fmla="*/ 4683417 h 4683417"/>
                <a:gd name="connsiteX90" fmla="*/ 567266 w 6987634"/>
                <a:gd name="connsiteY90" fmla="*/ 4522551 h 4683417"/>
                <a:gd name="connsiteX91" fmla="*/ 795866 w 6987634"/>
                <a:gd name="connsiteY91" fmla="*/ 4370151 h 4683417"/>
                <a:gd name="connsiteX92" fmla="*/ 990600 w 6987634"/>
                <a:gd name="connsiteY92" fmla="*/ 4327817 h 4683417"/>
                <a:gd name="connsiteX93" fmla="*/ 1236133 w 6987634"/>
                <a:gd name="connsiteY93" fmla="*/ 4048417 h 4683417"/>
                <a:gd name="connsiteX94" fmla="*/ 1557866 w 6987634"/>
                <a:gd name="connsiteY94" fmla="*/ 3879084 h 4683417"/>
                <a:gd name="connsiteX95" fmla="*/ 1837266 w 6987634"/>
                <a:gd name="connsiteY95" fmla="*/ 3912951 h 4683417"/>
                <a:gd name="connsiteX96" fmla="*/ 2032000 w 6987634"/>
                <a:gd name="connsiteY96" fmla="*/ 3997617 h 4683417"/>
                <a:gd name="connsiteX97" fmla="*/ 2294466 w 6987634"/>
                <a:gd name="connsiteY97" fmla="*/ 3963751 h 4683417"/>
                <a:gd name="connsiteX98" fmla="*/ 2362200 w 6987634"/>
                <a:gd name="connsiteY98" fmla="*/ 3794417 h 4683417"/>
                <a:gd name="connsiteX99" fmla="*/ 2819400 w 6987634"/>
                <a:gd name="connsiteY99" fmla="*/ 3650484 h 4683417"/>
                <a:gd name="connsiteX100" fmla="*/ 3166533 w 6987634"/>
                <a:gd name="connsiteY100" fmla="*/ 3642017 h 4683417"/>
                <a:gd name="connsiteX101" fmla="*/ 3369733 w 6987634"/>
                <a:gd name="connsiteY101" fmla="*/ 3599684 h 4683417"/>
                <a:gd name="connsiteX102" fmla="*/ 3412066 w 6987634"/>
                <a:gd name="connsiteY102" fmla="*/ 3548884 h 4683417"/>
                <a:gd name="connsiteX103" fmla="*/ 3276600 w 6987634"/>
                <a:gd name="connsiteY103" fmla="*/ 3447284 h 4683417"/>
                <a:gd name="connsiteX104" fmla="*/ 3234266 w 6987634"/>
                <a:gd name="connsiteY104" fmla="*/ 3320284 h 4683417"/>
                <a:gd name="connsiteX105" fmla="*/ 3234266 w 6987634"/>
                <a:gd name="connsiteY105" fmla="*/ 3210217 h 4683417"/>
                <a:gd name="connsiteX106" fmla="*/ 3039533 w 6987634"/>
                <a:gd name="connsiteY106" fmla="*/ 3277951 h 4683417"/>
                <a:gd name="connsiteX107" fmla="*/ 2853266 w 6987634"/>
                <a:gd name="connsiteY107" fmla="*/ 3252551 h 4683417"/>
                <a:gd name="connsiteX108" fmla="*/ 2709333 w 6987634"/>
                <a:gd name="connsiteY108" fmla="*/ 3201751 h 4683417"/>
                <a:gd name="connsiteX109" fmla="*/ 2743200 w 6987634"/>
                <a:gd name="connsiteY109" fmla="*/ 3032417 h 4683417"/>
                <a:gd name="connsiteX110" fmla="*/ 2895600 w 6987634"/>
                <a:gd name="connsiteY110" fmla="*/ 2871551 h 4683417"/>
                <a:gd name="connsiteX111" fmla="*/ 3031066 w 6987634"/>
                <a:gd name="connsiteY111" fmla="*/ 2795351 h 4683417"/>
                <a:gd name="connsiteX112" fmla="*/ 3208866 w 6987634"/>
                <a:gd name="connsiteY112" fmla="*/ 2642951 h 4683417"/>
                <a:gd name="connsiteX113" fmla="*/ 3539066 w 6987634"/>
                <a:gd name="connsiteY113" fmla="*/ 2532884 h 4683417"/>
                <a:gd name="connsiteX114" fmla="*/ 4208970 w 6987634"/>
                <a:gd name="connsiteY114" fmla="*/ 2498603 h 4683417"/>
                <a:gd name="connsiteX115" fmla="*/ 4590517 w 6987634"/>
                <a:gd name="connsiteY115" fmla="*/ 2526302 h 4683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Lst>
              <a:rect l="l" t="t" r="r" b="b"/>
              <a:pathLst>
                <a:path w="6987634" h="4683417">
                  <a:moveTo>
                    <a:pt x="4730695" y="2631579"/>
                  </a:moveTo>
                  <a:lnTo>
                    <a:pt x="4919133" y="2405884"/>
                  </a:lnTo>
                  <a:lnTo>
                    <a:pt x="5244749" y="2314120"/>
                  </a:lnTo>
                  <a:lnTo>
                    <a:pt x="5470208" y="2205813"/>
                  </a:lnTo>
                  <a:cubicBezTo>
                    <a:pt x="5478746" y="2201670"/>
                    <a:pt x="5606126" y="2075908"/>
                    <a:pt x="5614664" y="2071765"/>
                  </a:cubicBezTo>
                  <a:lnTo>
                    <a:pt x="6058472" y="1725260"/>
                  </a:lnTo>
                  <a:lnTo>
                    <a:pt x="6414018" y="1429156"/>
                  </a:lnTo>
                  <a:lnTo>
                    <a:pt x="6987634" y="1211655"/>
                  </a:lnTo>
                  <a:lnTo>
                    <a:pt x="6874933" y="881884"/>
                  </a:lnTo>
                  <a:lnTo>
                    <a:pt x="6919746" y="723084"/>
                  </a:lnTo>
                  <a:lnTo>
                    <a:pt x="6722378" y="667107"/>
                  </a:lnTo>
                  <a:lnTo>
                    <a:pt x="5995408" y="807523"/>
                  </a:lnTo>
                  <a:lnTo>
                    <a:pt x="5791354" y="923786"/>
                  </a:lnTo>
                  <a:lnTo>
                    <a:pt x="5647266" y="797217"/>
                  </a:lnTo>
                  <a:lnTo>
                    <a:pt x="5415792" y="849651"/>
                  </a:lnTo>
                  <a:cubicBezTo>
                    <a:pt x="5372045" y="802548"/>
                    <a:pt x="5282080" y="806654"/>
                    <a:pt x="5238333" y="759551"/>
                  </a:cubicBezTo>
                  <a:lnTo>
                    <a:pt x="5096933" y="627884"/>
                  </a:lnTo>
                  <a:lnTo>
                    <a:pt x="4991604" y="345601"/>
                  </a:lnTo>
                  <a:lnTo>
                    <a:pt x="4843790" y="485584"/>
                  </a:lnTo>
                  <a:lnTo>
                    <a:pt x="4699000" y="348484"/>
                  </a:lnTo>
                  <a:lnTo>
                    <a:pt x="4501394" y="132687"/>
                  </a:lnTo>
                  <a:cubicBezTo>
                    <a:pt x="4388505" y="79065"/>
                    <a:pt x="4081868" y="-53000"/>
                    <a:pt x="4057090" y="23026"/>
                  </a:cubicBezTo>
                  <a:cubicBezTo>
                    <a:pt x="4032312" y="99052"/>
                    <a:pt x="4295993" y="378901"/>
                    <a:pt x="4352723" y="588843"/>
                  </a:cubicBezTo>
                  <a:lnTo>
                    <a:pt x="4106333" y="526284"/>
                  </a:lnTo>
                  <a:cubicBezTo>
                    <a:pt x="4067970" y="519530"/>
                    <a:pt x="4173760" y="607588"/>
                    <a:pt x="4188567" y="625129"/>
                  </a:cubicBezTo>
                  <a:cubicBezTo>
                    <a:pt x="4203374" y="642670"/>
                    <a:pt x="4170869" y="601955"/>
                    <a:pt x="4195172" y="631530"/>
                  </a:cubicBezTo>
                  <a:lnTo>
                    <a:pt x="4268363" y="725764"/>
                  </a:lnTo>
                  <a:lnTo>
                    <a:pt x="4135616" y="823433"/>
                  </a:lnTo>
                  <a:lnTo>
                    <a:pt x="4227894" y="976241"/>
                  </a:lnTo>
                  <a:lnTo>
                    <a:pt x="3935289" y="1090642"/>
                  </a:lnTo>
                  <a:lnTo>
                    <a:pt x="3776133" y="670217"/>
                  </a:lnTo>
                  <a:lnTo>
                    <a:pt x="3259666" y="898817"/>
                  </a:lnTo>
                  <a:lnTo>
                    <a:pt x="3378200" y="1110484"/>
                  </a:lnTo>
                  <a:lnTo>
                    <a:pt x="3251200" y="1178217"/>
                  </a:lnTo>
                  <a:lnTo>
                    <a:pt x="3318933" y="1313684"/>
                  </a:lnTo>
                  <a:lnTo>
                    <a:pt x="3175000" y="1356017"/>
                  </a:lnTo>
                  <a:lnTo>
                    <a:pt x="3200400" y="1457617"/>
                  </a:lnTo>
                  <a:lnTo>
                    <a:pt x="3022600" y="1542284"/>
                  </a:lnTo>
                  <a:lnTo>
                    <a:pt x="2954866" y="1491484"/>
                  </a:lnTo>
                  <a:lnTo>
                    <a:pt x="2844800" y="1449151"/>
                  </a:lnTo>
                  <a:lnTo>
                    <a:pt x="2768600" y="1432217"/>
                  </a:lnTo>
                  <a:lnTo>
                    <a:pt x="2709333" y="1432217"/>
                  </a:lnTo>
                  <a:lnTo>
                    <a:pt x="2700866" y="1533817"/>
                  </a:lnTo>
                  <a:lnTo>
                    <a:pt x="2700866" y="1584617"/>
                  </a:lnTo>
                  <a:lnTo>
                    <a:pt x="2633133" y="1576151"/>
                  </a:lnTo>
                  <a:lnTo>
                    <a:pt x="2590800" y="1466084"/>
                  </a:lnTo>
                  <a:lnTo>
                    <a:pt x="2429933" y="1491484"/>
                  </a:lnTo>
                  <a:lnTo>
                    <a:pt x="2396066" y="1576151"/>
                  </a:lnTo>
                  <a:lnTo>
                    <a:pt x="2480733" y="1703151"/>
                  </a:lnTo>
                  <a:lnTo>
                    <a:pt x="2480733" y="1813217"/>
                  </a:lnTo>
                  <a:lnTo>
                    <a:pt x="2421466" y="1872484"/>
                  </a:lnTo>
                  <a:lnTo>
                    <a:pt x="2260600" y="1821684"/>
                  </a:lnTo>
                  <a:lnTo>
                    <a:pt x="2108200" y="1745484"/>
                  </a:lnTo>
                  <a:lnTo>
                    <a:pt x="1981200" y="1626951"/>
                  </a:lnTo>
                  <a:lnTo>
                    <a:pt x="1811866" y="1652351"/>
                  </a:lnTo>
                  <a:lnTo>
                    <a:pt x="1735666" y="1762417"/>
                  </a:lnTo>
                  <a:lnTo>
                    <a:pt x="1803400" y="1576151"/>
                  </a:lnTo>
                  <a:lnTo>
                    <a:pt x="1769533" y="1499951"/>
                  </a:lnTo>
                  <a:lnTo>
                    <a:pt x="1642533" y="1550751"/>
                  </a:lnTo>
                  <a:lnTo>
                    <a:pt x="1701800" y="1440684"/>
                  </a:lnTo>
                  <a:lnTo>
                    <a:pt x="1591733" y="1381417"/>
                  </a:lnTo>
                  <a:lnTo>
                    <a:pt x="1498600" y="1212084"/>
                  </a:lnTo>
                  <a:lnTo>
                    <a:pt x="1473200" y="1068151"/>
                  </a:lnTo>
                  <a:lnTo>
                    <a:pt x="1473200" y="1068151"/>
                  </a:lnTo>
                  <a:lnTo>
                    <a:pt x="1193800" y="1059684"/>
                  </a:lnTo>
                  <a:lnTo>
                    <a:pt x="1193800" y="1169751"/>
                  </a:lnTo>
                  <a:lnTo>
                    <a:pt x="1354666" y="1339084"/>
                  </a:lnTo>
                  <a:lnTo>
                    <a:pt x="1481666" y="1542284"/>
                  </a:lnTo>
                  <a:lnTo>
                    <a:pt x="1481666" y="1762417"/>
                  </a:lnTo>
                  <a:lnTo>
                    <a:pt x="1397000" y="1897884"/>
                  </a:lnTo>
                  <a:lnTo>
                    <a:pt x="1286933" y="2058751"/>
                  </a:lnTo>
                  <a:lnTo>
                    <a:pt x="1193800" y="2236551"/>
                  </a:lnTo>
                  <a:lnTo>
                    <a:pt x="1100666" y="2363551"/>
                  </a:lnTo>
                  <a:lnTo>
                    <a:pt x="1151466" y="2998551"/>
                  </a:lnTo>
                  <a:lnTo>
                    <a:pt x="1032933" y="3201751"/>
                  </a:lnTo>
                  <a:lnTo>
                    <a:pt x="880533" y="3294884"/>
                  </a:lnTo>
                  <a:lnTo>
                    <a:pt x="838200" y="3379551"/>
                  </a:lnTo>
                  <a:lnTo>
                    <a:pt x="550333" y="3506551"/>
                  </a:lnTo>
                  <a:lnTo>
                    <a:pt x="499533" y="3658951"/>
                  </a:lnTo>
                  <a:lnTo>
                    <a:pt x="499533" y="3811351"/>
                  </a:lnTo>
                  <a:lnTo>
                    <a:pt x="465666" y="3980684"/>
                  </a:lnTo>
                  <a:lnTo>
                    <a:pt x="516466" y="4124617"/>
                  </a:lnTo>
                  <a:lnTo>
                    <a:pt x="541866" y="4251617"/>
                  </a:lnTo>
                  <a:lnTo>
                    <a:pt x="423333" y="4285484"/>
                  </a:lnTo>
                  <a:lnTo>
                    <a:pt x="135466" y="4234684"/>
                  </a:lnTo>
                  <a:lnTo>
                    <a:pt x="25400" y="4226217"/>
                  </a:lnTo>
                  <a:lnTo>
                    <a:pt x="0" y="4531017"/>
                  </a:lnTo>
                  <a:lnTo>
                    <a:pt x="160866" y="4615684"/>
                  </a:lnTo>
                  <a:lnTo>
                    <a:pt x="347133" y="4556417"/>
                  </a:lnTo>
                  <a:lnTo>
                    <a:pt x="524933" y="4683417"/>
                  </a:lnTo>
                  <a:lnTo>
                    <a:pt x="567266" y="4522551"/>
                  </a:lnTo>
                  <a:lnTo>
                    <a:pt x="795866" y="4370151"/>
                  </a:lnTo>
                  <a:lnTo>
                    <a:pt x="990600" y="4327817"/>
                  </a:lnTo>
                  <a:lnTo>
                    <a:pt x="1236133" y="4048417"/>
                  </a:lnTo>
                  <a:lnTo>
                    <a:pt x="1557866" y="3879084"/>
                  </a:lnTo>
                  <a:lnTo>
                    <a:pt x="1837266" y="3912951"/>
                  </a:lnTo>
                  <a:lnTo>
                    <a:pt x="2032000" y="3997617"/>
                  </a:lnTo>
                  <a:lnTo>
                    <a:pt x="2294466" y="3963751"/>
                  </a:lnTo>
                  <a:lnTo>
                    <a:pt x="2362200" y="3794417"/>
                  </a:lnTo>
                  <a:lnTo>
                    <a:pt x="2819400" y="3650484"/>
                  </a:lnTo>
                  <a:lnTo>
                    <a:pt x="3166533" y="3642017"/>
                  </a:lnTo>
                  <a:lnTo>
                    <a:pt x="3369733" y="3599684"/>
                  </a:lnTo>
                  <a:lnTo>
                    <a:pt x="3412066" y="3548884"/>
                  </a:lnTo>
                  <a:lnTo>
                    <a:pt x="3276600" y="3447284"/>
                  </a:lnTo>
                  <a:lnTo>
                    <a:pt x="3234266" y="3320284"/>
                  </a:lnTo>
                  <a:lnTo>
                    <a:pt x="3234266" y="3210217"/>
                  </a:lnTo>
                  <a:lnTo>
                    <a:pt x="3039533" y="3277951"/>
                  </a:lnTo>
                  <a:lnTo>
                    <a:pt x="2853266" y="3252551"/>
                  </a:lnTo>
                  <a:lnTo>
                    <a:pt x="2709333" y="3201751"/>
                  </a:lnTo>
                  <a:lnTo>
                    <a:pt x="2743200" y="3032417"/>
                  </a:lnTo>
                  <a:lnTo>
                    <a:pt x="2895600" y="2871551"/>
                  </a:lnTo>
                  <a:lnTo>
                    <a:pt x="3031066" y="2795351"/>
                  </a:lnTo>
                  <a:lnTo>
                    <a:pt x="3208866" y="2642951"/>
                  </a:lnTo>
                  <a:lnTo>
                    <a:pt x="3539066" y="2532884"/>
                  </a:lnTo>
                  <a:lnTo>
                    <a:pt x="4208970" y="2498603"/>
                  </a:lnTo>
                  <a:lnTo>
                    <a:pt x="4590517" y="2526302"/>
                  </a:lnTo>
                </a:path>
              </a:pathLst>
            </a:custGeom>
            <a:solidFill>
              <a:srgbClr val="4F81BD">
                <a:alpha val="4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1" name="TextBox 30"/>
            <p:cNvSpPr txBox="1"/>
            <p:nvPr/>
          </p:nvSpPr>
          <p:spPr>
            <a:xfrm>
              <a:off x="5825176" y="2742676"/>
              <a:ext cx="759273" cy="166531"/>
            </a:xfrm>
            <a:prstGeom prst="rect">
              <a:avLst/>
            </a:prstGeom>
            <a:noFill/>
          </p:spPr>
          <p:txBody>
            <a:bodyPr wrap="none" rtlCol="0">
              <a:spAutoFit/>
            </a:bodyPr>
            <a:lstStyle/>
            <a:p>
              <a:r>
                <a:rPr lang="en-CA" sz="1050" i="1" smtClean="0"/>
                <a:t>Northern Ontario </a:t>
              </a:r>
              <a:endParaRPr lang="en-CA" sz="1050" i="1"/>
            </a:p>
          </p:txBody>
        </p:sp>
      </p:grpSp>
    </p:spTree>
    <p:extLst>
      <p:ext uri="{BB962C8B-B14F-4D97-AF65-F5344CB8AC3E}">
        <p14:creationId xmlns:p14="http://schemas.microsoft.com/office/powerpoint/2010/main" val="38066672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smtClean="0"/>
              <a:t>3. Economic Overview</a:t>
            </a:r>
            <a:endParaRPr lang="en-CA"/>
          </a:p>
        </p:txBody>
      </p:sp>
      <p:sp>
        <p:nvSpPr>
          <p:cNvPr id="3" name="Content Placeholder 2"/>
          <p:cNvSpPr>
            <a:spLocks noGrp="1"/>
          </p:cNvSpPr>
          <p:nvPr>
            <p:ph idx="1"/>
          </p:nvPr>
        </p:nvSpPr>
        <p:spPr>
          <a:xfrm>
            <a:off x="467544" y="1124744"/>
            <a:ext cx="8435280" cy="5760640"/>
          </a:xfrm>
        </p:spPr>
        <p:txBody>
          <a:bodyPr>
            <a:noAutofit/>
          </a:bodyPr>
          <a:lstStyle/>
          <a:p>
            <a:pPr marL="0" indent="0">
              <a:buNone/>
            </a:pPr>
            <a:r>
              <a:rPr lang="en-CA" sz="1400" b="1" u="sng"/>
              <a:t>Diverse </a:t>
            </a:r>
            <a:r>
              <a:rPr lang="en-CA" sz="1400" b="1" u="sng" smtClean="0"/>
              <a:t>Resource-Based </a:t>
            </a:r>
            <a:r>
              <a:rPr lang="en-CA" sz="1400" b="1" u="sng"/>
              <a:t>Economy</a:t>
            </a:r>
          </a:p>
          <a:p>
            <a:pPr>
              <a:lnSpc>
                <a:spcPct val="115000"/>
              </a:lnSpc>
            </a:pPr>
            <a:r>
              <a:rPr lang="en-CA" sz="1400"/>
              <a:t>Strong and well-developed mining, forestry, wood products, </a:t>
            </a:r>
            <a:r>
              <a:rPr lang="en-CA" sz="1400" err="1"/>
              <a:t>agri</a:t>
            </a:r>
            <a:r>
              <a:rPr lang="en-CA" sz="1400"/>
              <a:t>-food and tourism sectors</a:t>
            </a:r>
          </a:p>
          <a:p>
            <a:pPr>
              <a:lnSpc>
                <a:spcPct val="115000"/>
              </a:lnSpc>
            </a:pPr>
            <a:r>
              <a:rPr lang="en-CA" sz="1400"/>
              <a:t>Home to 34 of the province’s 43 operating mines, and 29 of the 30 mines currently under development</a:t>
            </a:r>
          </a:p>
          <a:p>
            <a:pPr>
              <a:lnSpc>
                <a:spcPct val="115000"/>
              </a:lnSpc>
            </a:pPr>
            <a:r>
              <a:rPr lang="en-CA" sz="1400"/>
              <a:t>Ring of Fire resource potential valued at over $60 billion with high job creation potential (over 5,500 jobs)</a:t>
            </a:r>
          </a:p>
          <a:p>
            <a:pPr>
              <a:lnSpc>
                <a:spcPct val="115000"/>
              </a:lnSpc>
            </a:pPr>
            <a:r>
              <a:rPr lang="en-CA" sz="1400"/>
              <a:t>Contains three quarters of province’s woodlands – provides most of Ontario’s forest products</a:t>
            </a:r>
          </a:p>
          <a:p>
            <a:pPr>
              <a:lnSpc>
                <a:spcPct val="115000"/>
              </a:lnSpc>
            </a:pPr>
            <a:r>
              <a:rPr lang="en-CA" sz="1400"/>
              <a:t>Manufacturing mainly linked to resource sectors, including value-added product development</a:t>
            </a:r>
          </a:p>
          <a:p>
            <a:pPr>
              <a:lnSpc>
                <a:spcPct val="115000"/>
              </a:lnSpc>
            </a:pPr>
            <a:r>
              <a:rPr lang="en-CA" sz="1400"/>
              <a:t>Competitive land price advantage along with more than one million acres of unused agricultural land</a:t>
            </a:r>
          </a:p>
          <a:p>
            <a:pPr>
              <a:lnSpc>
                <a:spcPct val="115000"/>
              </a:lnSpc>
            </a:pPr>
            <a:r>
              <a:rPr lang="en-CA" sz="1400"/>
              <a:t>Significant land base offering a wide variety of tourism-based activities</a:t>
            </a:r>
          </a:p>
          <a:p>
            <a:pPr marL="0" indent="0">
              <a:buNone/>
            </a:pPr>
            <a:endParaRPr lang="en-CA" sz="1400" smtClean="0"/>
          </a:p>
          <a:p>
            <a:pPr marL="0" indent="0">
              <a:buNone/>
            </a:pPr>
            <a:r>
              <a:rPr lang="en-CA" sz="1400" b="1" u="sng" smtClean="0"/>
              <a:t>Growing Clusters and Partnerships</a:t>
            </a:r>
            <a:endParaRPr lang="en-CA" sz="1400" b="1" u="sng"/>
          </a:p>
          <a:p>
            <a:pPr>
              <a:lnSpc>
                <a:spcPct val="115000"/>
              </a:lnSpc>
            </a:pPr>
            <a:r>
              <a:rPr lang="en-CA" sz="1400"/>
              <a:t>Ten post-secondary institutions (PSIs) aligned to region’s economy supported by a network of innovative organizations across Northern Ontario, e.g. Health Sciences North Research Institute, Thunder Bay Regional Research Institute</a:t>
            </a:r>
          </a:p>
          <a:p>
            <a:pPr>
              <a:lnSpc>
                <a:spcPct val="115000"/>
              </a:lnSpc>
            </a:pPr>
            <a:r>
              <a:rPr lang="en-CA" sz="1400"/>
              <a:t>PSIs are key source of knowledge and innovation, and central to research and development (R&amp;D) process and commercialization</a:t>
            </a:r>
          </a:p>
          <a:p>
            <a:pPr>
              <a:lnSpc>
                <a:spcPct val="115000"/>
              </a:lnSpc>
            </a:pPr>
            <a:r>
              <a:rPr lang="en-CA" sz="1400"/>
              <a:t>World class mining cluster, including Laurentian University’s Metal Earth Research Program, Centre for Excellence in Mining Innovation (CEMI)’s Ultra-Deep Mining Network, and Living with Lakes Bio-Mediation Program</a:t>
            </a:r>
          </a:p>
          <a:p>
            <a:pPr>
              <a:lnSpc>
                <a:spcPct val="115000"/>
              </a:lnSpc>
            </a:pPr>
            <a:r>
              <a:rPr lang="en-CA" sz="1400"/>
              <a:t>Five expanding Regional Innovation Centres (RICs) provide entrepreneurship development and training expertise to small and medium-sized enterprises (SMEs), work together as the Northern Technology Alliance to grow innovation sector throughout the region</a:t>
            </a:r>
          </a:p>
          <a:p>
            <a:pPr marL="266700" indent="-180975"/>
            <a:endParaRPr lang="en-CA" sz="1400" smtClean="0"/>
          </a:p>
        </p:txBody>
      </p:sp>
      <p:sp>
        <p:nvSpPr>
          <p:cNvPr id="4" name="Slide Number Placeholder 3"/>
          <p:cNvSpPr>
            <a:spLocks noGrp="1"/>
          </p:cNvSpPr>
          <p:nvPr>
            <p:ph type="sldNum" sz="quarter" idx="12"/>
          </p:nvPr>
        </p:nvSpPr>
        <p:spPr/>
        <p:txBody>
          <a:bodyPr/>
          <a:lstStyle/>
          <a:p>
            <a:fld id="{877623AB-922B-4D07-85F0-E82EE8CE4320}" type="slidenum">
              <a:rPr lang="en-CA" smtClean="0"/>
              <a:t>5</a:t>
            </a:fld>
            <a:endParaRPr lang="en-CA"/>
          </a:p>
        </p:txBody>
      </p:sp>
    </p:spTree>
    <p:extLst>
      <p:ext uri="{BB962C8B-B14F-4D97-AF65-F5344CB8AC3E}">
        <p14:creationId xmlns:p14="http://schemas.microsoft.com/office/powerpoint/2010/main" val="7933485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smtClean="0"/>
              <a:t>3. Economic Overview </a:t>
            </a:r>
            <a:r>
              <a:rPr lang="en-CA" sz="2200" smtClean="0"/>
              <a:t>(cont.)</a:t>
            </a:r>
            <a:endParaRPr lang="en-CA"/>
          </a:p>
        </p:txBody>
      </p:sp>
      <p:sp>
        <p:nvSpPr>
          <p:cNvPr id="3" name="Content Placeholder 2"/>
          <p:cNvSpPr>
            <a:spLocks noGrp="1"/>
          </p:cNvSpPr>
          <p:nvPr>
            <p:ph idx="1"/>
          </p:nvPr>
        </p:nvSpPr>
        <p:spPr>
          <a:xfrm>
            <a:off x="467544" y="1412776"/>
            <a:ext cx="8435280" cy="5328592"/>
          </a:xfrm>
        </p:spPr>
        <p:txBody>
          <a:bodyPr>
            <a:noAutofit/>
          </a:bodyPr>
          <a:lstStyle/>
          <a:p>
            <a:pPr marL="0" indent="0">
              <a:buNone/>
            </a:pPr>
            <a:r>
              <a:rPr lang="en-CA" sz="1400" b="1" u="sng" smtClean="0"/>
              <a:t>Established </a:t>
            </a:r>
            <a:r>
              <a:rPr lang="en-CA" sz="1400" b="1" u="sng"/>
              <a:t>Business </a:t>
            </a:r>
            <a:r>
              <a:rPr lang="en-CA" sz="1400" b="1" u="sng" smtClean="0"/>
              <a:t>Support Infrastructure and Partnerships</a:t>
            </a:r>
            <a:endParaRPr lang="en-CA" sz="1400" b="1" u="sng"/>
          </a:p>
          <a:p>
            <a:pPr marL="266700" indent="-180975"/>
            <a:r>
              <a:rPr lang="en-CA" sz="1400"/>
              <a:t>Developed business networks such as </a:t>
            </a:r>
            <a:r>
              <a:rPr lang="en-CA" sz="1400" smtClean="0"/>
              <a:t>Northern </a:t>
            </a:r>
            <a:r>
              <a:rPr lang="en-CA" sz="1400"/>
              <a:t>Ontario Angels, PARO Centre for Women’s </a:t>
            </a:r>
            <a:r>
              <a:rPr lang="en-CA" sz="1400" smtClean="0"/>
              <a:t>Enterprise, Canadian Manufacturers and Exporters (CME), </a:t>
            </a:r>
            <a:r>
              <a:rPr lang="en-CA" sz="1400" err="1" smtClean="0"/>
              <a:t>FPInnovations</a:t>
            </a:r>
            <a:endParaRPr lang="en-CA" sz="1400" strike="sngStrike"/>
          </a:p>
          <a:p>
            <a:pPr marL="266700" indent="-180975"/>
            <a:r>
              <a:rPr lang="en-CA" sz="1400"/>
              <a:t>Business development and growth services across </a:t>
            </a:r>
            <a:r>
              <a:rPr lang="en-CA" sz="1400" smtClean="0"/>
              <a:t>region support </a:t>
            </a:r>
            <a:r>
              <a:rPr lang="en-CA" sz="1400"/>
              <a:t>entrepreneurs and </a:t>
            </a:r>
            <a:r>
              <a:rPr lang="en-CA" sz="1400" smtClean="0"/>
              <a:t>exporters, </a:t>
            </a:r>
            <a:r>
              <a:rPr lang="en-CA" sz="1400"/>
              <a:t>including </a:t>
            </a:r>
            <a:r>
              <a:rPr lang="en-CA" sz="1400" smtClean="0"/>
              <a:t>Community Futures Development Corporations (CFDCs), Business Development Bank of Canada (BDC), Ontario </a:t>
            </a:r>
            <a:r>
              <a:rPr lang="en-CA" sz="1400"/>
              <a:t>Small Business Enterprise Centres, and municipal economic development </a:t>
            </a:r>
            <a:r>
              <a:rPr lang="en-CA" sz="1400" smtClean="0"/>
              <a:t>corporations</a:t>
            </a:r>
          </a:p>
          <a:p>
            <a:pPr marL="266700" indent="-180975"/>
            <a:endParaRPr lang="en-CA" sz="1400"/>
          </a:p>
          <a:p>
            <a:pPr marL="0" indent="0">
              <a:buNone/>
            </a:pPr>
            <a:r>
              <a:rPr lang="en-CA" sz="1400" b="1" u="sng"/>
              <a:t>Federal-Provincial Engagement: </a:t>
            </a:r>
            <a:endParaRPr lang="en-CA" sz="1400" b="1"/>
          </a:p>
          <a:p>
            <a:pPr>
              <a:spcBef>
                <a:spcPts val="336"/>
              </a:spcBef>
            </a:pPr>
            <a:r>
              <a:rPr lang="en-CA" sz="1400"/>
              <a:t>Collaboration and engagement between governments, First Nations, businesses and other stakeholders are essential and have been well established</a:t>
            </a:r>
          </a:p>
          <a:p>
            <a:pPr>
              <a:spcBef>
                <a:spcPts val="336"/>
              </a:spcBef>
            </a:pPr>
            <a:r>
              <a:rPr lang="en-CA" sz="1400"/>
              <a:t>The similar mandates of FedNor and the province’s Northern Ontario Heritage Fund Corporation (NOHFC) lend themselves to close collaboration that will continue to be an essential element in the pan-Northern approach to delivery of programs </a:t>
            </a:r>
          </a:p>
          <a:p>
            <a:pPr>
              <a:spcBef>
                <a:spcPts val="336"/>
              </a:spcBef>
            </a:pPr>
            <a:r>
              <a:rPr lang="en-CA" sz="1400"/>
              <a:t>FedNor also works closely with other federal departments to maximize the effective delivery of their programs and services across Northern Ontario. Examples include FedNor collaboration with the Natural Sciences and Engineering Research Council of Canada (research and development, commercialization), Export Development Canada (manufacturing, exporting) and Natural Resources Canada (forestry, mining)</a:t>
            </a:r>
          </a:p>
          <a:p>
            <a:pPr marL="266700" lvl="0" indent="-180975">
              <a:spcBef>
                <a:spcPts val="336"/>
              </a:spcBef>
            </a:pPr>
            <a:r>
              <a:rPr lang="en-CA" sz="1400"/>
              <a:t>Established formal collaboration continues on the Ring of Fire mining development opportunity, consisting of 14 federal departments and several provincial ministries jointly engaged in coordinating delivery efforts</a:t>
            </a:r>
          </a:p>
          <a:p>
            <a:pPr marL="266700" indent="-180975"/>
            <a:endParaRPr lang="en-CA" sz="1400"/>
          </a:p>
        </p:txBody>
      </p:sp>
      <p:sp>
        <p:nvSpPr>
          <p:cNvPr id="4" name="Slide Number Placeholder 3"/>
          <p:cNvSpPr>
            <a:spLocks noGrp="1"/>
          </p:cNvSpPr>
          <p:nvPr>
            <p:ph type="sldNum" sz="quarter" idx="12"/>
          </p:nvPr>
        </p:nvSpPr>
        <p:spPr/>
        <p:txBody>
          <a:bodyPr/>
          <a:lstStyle/>
          <a:p>
            <a:fld id="{877623AB-922B-4D07-85F0-E82EE8CE4320}" type="slidenum">
              <a:rPr lang="en-CA" smtClean="0"/>
              <a:t>6</a:t>
            </a:fld>
            <a:endParaRPr lang="en-CA"/>
          </a:p>
        </p:txBody>
      </p:sp>
    </p:spTree>
    <p:extLst>
      <p:ext uri="{BB962C8B-B14F-4D97-AF65-F5344CB8AC3E}">
        <p14:creationId xmlns:p14="http://schemas.microsoft.com/office/powerpoint/2010/main" val="22854953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smtClean="0"/>
              <a:t>4. Challenges</a:t>
            </a:r>
            <a:endParaRPr lang="en-CA"/>
          </a:p>
        </p:txBody>
      </p:sp>
      <p:sp>
        <p:nvSpPr>
          <p:cNvPr id="3" name="Content Placeholder 2"/>
          <p:cNvSpPr>
            <a:spLocks noGrp="1"/>
          </p:cNvSpPr>
          <p:nvPr>
            <p:ph idx="1"/>
          </p:nvPr>
        </p:nvSpPr>
        <p:spPr>
          <a:xfrm>
            <a:off x="457200" y="1196752"/>
            <a:ext cx="8507288" cy="5256584"/>
          </a:xfrm>
        </p:spPr>
        <p:txBody>
          <a:bodyPr>
            <a:noAutofit/>
          </a:bodyPr>
          <a:lstStyle/>
          <a:p>
            <a:pPr marL="0" indent="0">
              <a:buNone/>
            </a:pPr>
            <a:endParaRPr lang="en-CA" sz="1400" b="1" u="sng"/>
          </a:p>
          <a:p>
            <a:pPr marL="0" indent="0">
              <a:buNone/>
            </a:pPr>
            <a:r>
              <a:rPr lang="en-CA" sz="1400" b="1" u="sng" smtClean="0"/>
              <a:t>Geography/Demography</a:t>
            </a:r>
            <a:endParaRPr lang="en-CA" sz="1400" b="1" u="sng"/>
          </a:p>
          <a:p>
            <a:pPr marL="266700" indent="-180975"/>
            <a:r>
              <a:rPr lang="en-CA" sz="1400" smtClean="0"/>
              <a:t>Large </a:t>
            </a:r>
            <a:r>
              <a:rPr lang="en-CA" sz="1400"/>
              <a:t>number of small, rural and remote communities </a:t>
            </a:r>
            <a:r>
              <a:rPr lang="en-CA" sz="1400" smtClean="0"/>
              <a:t>dispersed over a large territory</a:t>
            </a:r>
            <a:endParaRPr lang="en-CA" sz="1400"/>
          </a:p>
          <a:p>
            <a:pPr marL="266700" indent="-180975"/>
            <a:r>
              <a:rPr lang="en-CA" sz="1400" smtClean="0"/>
              <a:t>Aging and </a:t>
            </a:r>
            <a:r>
              <a:rPr lang="en-CA" sz="1400"/>
              <a:t>declining </a:t>
            </a:r>
            <a:r>
              <a:rPr lang="en-CA" sz="1400" smtClean="0"/>
              <a:t>population due </a:t>
            </a:r>
            <a:r>
              <a:rPr lang="en-CA" sz="1400"/>
              <a:t>to low birth rate and outmigration</a:t>
            </a:r>
          </a:p>
          <a:p>
            <a:pPr marL="266700" indent="-180975"/>
            <a:r>
              <a:rPr lang="en-CA" sz="1400" smtClean="0"/>
              <a:t>Lower education </a:t>
            </a:r>
            <a:r>
              <a:rPr lang="en-CA" sz="1400"/>
              <a:t>and employment </a:t>
            </a:r>
            <a:r>
              <a:rPr lang="en-CA" sz="1400" smtClean="0"/>
              <a:t>levels compared to provincial levels</a:t>
            </a:r>
          </a:p>
          <a:p>
            <a:pPr marL="266700" indent="-180975"/>
            <a:r>
              <a:rPr lang="en-CA" sz="1400" smtClean="0"/>
              <a:t>Low level of immigration to Northern Ontario</a:t>
            </a:r>
          </a:p>
          <a:p>
            <a:pPr marL="85725" indent="0">
              <a:buNone/>
            </a:pPr>
            <a:endParaRPr lang="en-CA" sz="1400" smtClean="0"/>
          </a:p>
          <a:p>
            <a:pPr marL="0" indent="0">
              <a:buNone/>
            </a:pPr>
            <a:r>
              <a:rPr lang="en-CA" sz="1400" b="1" u="sng" smtClean="0"/>
              <a:t>Economy</a:t>
            </a:r>
            <a:endParaRPr lang="en-CA" sz="1400" b="1" u="sng"/>
          </a:p>
          <a:p>
            <a:pPr marL="266700" indent="-180975"/>
            <a:r>
              <a:rPr lang="en-CA" sz="1400" smtClean="0"/>
              <a:t>Distinct </a:t>
            </a:r>
            <a:r>
              <a:rPr lang="en-CA" sz="1400"/>
              <a:t>economic </a:t>
            </a:r>
            <a:r>
              <a:rPr lang="en-CA" sz="1400" smtClean="0"/>
              <a:t>regions, eac</a:t>
            </a:r>
            <a:r>
              <a:rPr lang="en-CA" sz="1400"/>
              <a:t>h</a:t>
            </a:r>
            <a:r>
              <a:rPr lang="en-CA" sz="1400" smtClean="0"/>
              <a:t> with unique challenges</a:t>
            </a:r>
            <a:endParaRPr lang="en-CA" sz="1400"/>
          </a:p>
          <a:p>
            <a:pPr marL="266700" indent="-180975"/>
            <a:r>
              <a:rPr lang="en-CA" sz="1400"/>
              <a:t>Slow transformation away from </a:t>
            </a:r>
            <a:r>
              <a:rPr lang="en-CA" sz="1400" smtClean="0"/>
              <a:t>on traditional </a:t>
            </a:r>
            <a:r>
              <a:rPr lang="en-CA" sz="1400"/>
              <a:t>resource </a:t>
            </a:r>
            <a:r>
              <a:rPr lang="en-CA" sz="1400" smtClean="0"/>
              <a:t>economy in rural regions; limited diversification in five major centres</a:t>
            </a:r>
          </a:p>
          <a:p>
            <a:pPr marL="266700" indent="-180975"/>
            <a:r>
              <a:rPr lang="en-CA" sz="1400" smtClean="0"/>
              <a:t>Commodity markets facing global economic pressures (i.e. steel, minerals, softwood)</a:t>
            </a:r>
            <a:endParaRPr lang="en-CA" sz="1400"/>
          </a:p>
          <a:p>
            <a:pPr marL="266700" indent="-180975"/>
            <a:r>
              <a:rPr lang="en-CA" sz="1400"/>
              <a:t>Lowest gross domestic </a:t>
            </a:r>
            <a:r>
              <a:rPr lang="en-CA" sz="1400" smtClean="0"/>
              <a:t>product (GDP) </a:t>
            </a:r>
            <a:r>
              <a:rPr lang="en-CA" sz="1400"/>
              <a:t>per capita ($38,318) among all regions in Canada</a:t>
            </a:r>
          </a:p>
          <a:p>
            <a:pPr marL="266700" indent="-180975"/>
            <a:r>
              <a:rPr lang="en-CA" sz="1400"/>
              <a:t>Low labour force participation compared to other Canadian regions</a:t>
            </a:r>
          </a:p>
          <a:p>
            <a:pPr marL="266700" indent="-180975"/>
            <a:r>
              <a:rPr lang="en-CA" sz="1400"/>
              <a:t>Anticipated skilled labour shortages resulting from work </a:t>
            </a:r>
            <a:r>
              <a:rPr lang="en-CA" sz="1400" smtClean="0"/>
              <a:t>force/skills </a:t>
            </a:r>
            <a:r>
              <a:rPr lang="en-CA" sz="1400"/>
              <a:t>mismatch, population decline and </a:t>
            </a:r>
            <a:r>
              <a:rPr lang="en-CA" sz="1400" smtClean="0"/>
              <a:t>outmigration</a:t>
            </a:r>
          </a:p>
          <a:p>
            <a:pPr marL="266700" indent="-180975"/>
            <a:endParaRPr lang="en-CA" sz="1400"/>
          </a:p>
          <a:p>
            <a:pPr marL="85725" indent="0">
              <a:buNone/>
            </a:pPr>
            <a:endParaRPr lang="en-CA" sz="1400"/>
          </a:p>
        </p:txBody>
      </p:sp>
      <p:sp>
        <p:nvSpPr>
          <p:cNvPr id="4" name="Slide Number Placeholder 3"/>
          <p:cNvSpPr>
            <a:spLocks noGrp="1"/>
          </p:cNvSpPr>
          <p:nvPr>
            <p:ph type="sldNum" sz="quarter" idx="12"/>
          </p:nvPr>
        </p:nvSpPr>
        <p:spPr/>
        <p:txBody>
          <a:bodyPr/>
          <a:lstStyle/>
          <a:p>
            <a:fld id="{877623AB-922B-4D07-85F0-E82EE8CE4320}" type="slidenum">
              <a:rPr lang="en-CA" smtClean="0"/>
              <a:t>7</a:t>
            </a:fld>
            <a:endParaRPr lang="en-CA"/>
          </a:p>
        </p:txBody>
      </p:sp>
    </p:spTree>
    <p:extLst>
      <p:ext uri="{BB962C8B-B14F-4D97-AF65-F5344CB8AC3E}">
        <p14:creationId xmlns:p14="http://schemas.microsoft.com/office/powerpoint/2010/main" val="8841466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smtClean="0"/>
              <a:t>4. </a:t>
            </a:r>
            <a:r>
              <a:rPr lang="en-CA"/>
              <a:t>Challenges </a:t>
            </a:r>
            <a:r>
              <a:rPr lang="en-CA" sz="2200" smtClean="0"/>
              <a:t>(cont.)</a:t>
            </a:r>
            <a:endParaRPr lang="en-CA" sz="2200"/>
          </a:p>
        </p:txBody>
      </p:sp>
      <p:sp>
        <p:nvSpPr>
          <p:cNvPr id="3" name="Content Placeholder 2"/>
          <p:cNvSpPr>
            <a:spLocks noGrp="1"/>
          </p:cNvSpPr>
          <p:nvPr>
            <p:ph idx="1"/>
          </p:nvPr>
        </p:nvSpPr>
        <p:spPr>
          <a:xfrm>
            <a:off x="457200" y="1412776"/>
            <a:ext cx="8229600" cy="4824536"/>
          </a:xfrm>
        </p:spPr>
        <p:txBody>
          <a:bodyPr>
            <a:noAutofit/>
          </a:bodyPr>
          <a:lstStyle/>
          <a:p>
            <a:pPr marL="85725" indent="0">
              <a:buNone/>
            </a:pPr>
            <a:r>
              <a:rPr lang="en-CA" sz="1400" b="1" u="sng"/>
              <a:t>Infrastructure</a:t>
            </a:r>
          </a:p>
          <a:p>
            <a:pPr marL="266700" indent="-180975"/>
            <a:r>
              <a:rPr lang="en-CA" sz="1400"/>
              <a:t>Communities lack required resources to attract business investments and expansions </a:t>
            </a:r>
          </a:p>
          <a:p>
            <a:pPr marL="266700" indent="-180975"/>
            <a:r>
              <a:rPr lang="en-CA" sz="1400"/>
              <a:t>Per capita infrastructure expenditures for Northern municipalities above provincial average due to climate, large geography, small population and remoteness</a:t>
            </a:r>
          </a:p>
          <a:p>
            <a:pPr marL="266700" indent="-180975"/>
            <a:r>
              <a:rPr lang="en-CA" sz="1400"/>
              <a:t>Limited telecom and broadband coverage impacting business attraction and expansion</a:t>
            </a:r>
          </a:p>
          <a:p>
            <a:pPr marL="266700" indent="-180975"/>
            <a:r>
              <a:rPr lang="en-CA" sz="1400"/>
              <a:t>PSIs have limited financial resources to commercialize their R&amp;D</a:t>
            </a:r>
          </a:p>
          <a:p>
            <a:pPr marL="0" indent="0">
              <a:buNone/>
            </a:pPr>
            <a:endParaRPr lang="en-CA" sz="1400" b="1" u="sng" smtClean="0"/>
          </a:p>
          <a:p>
            <a:pPr marL="0" indent="0">
              <a:buNone/>
            </a:pPr>
            <a:r>
              <a:rPr lang="en-CA" sz="1400" b="1" u="sng" smtClean="0"/>
              <a:t>Business </a:t>
            </a:r>
            <a:r>
              <a:rPr lang="en-CA" sz="1400" b="1" u="sng"/>
              <a:t>Development</a:t>
            </a:r>
          </a:p>
          <a:p>
            <a:pPr marL="266700" indent="-180975"/>
            <a:r>
              <a:rPr lang="en-CA" sz="1400" smtClean="0"/>
              <a:t>Many </a:t>
            </a:r>
            <a:r>
              <a:rPr lang="en-CA" sz="1400"/>
              <a:t>small firms are isolated from larger clusters and professional </a:t>
            </a:r>
            <a:r>
              <a:rPr lang="en-CA" sz="1400" smtClean="0"/>
              <a:t>networks, leading to limited corporate investments, influence and competitiveness</a:t>
            </a:r>
            <a:endParaRPr lang="en-CA" sz="1400"/>
          </a:p>
          <a:p>
            <a:pPr marL="266700" indent="-180975"/>
            <a:r>
              <a:rPr lang="en-CA" sz="1400" smtClean="0"/>
              <a:t>Northern </a:t>
            </a:r>
            <a:r>
              <a:rPr lang="en-CA" sz="1400"/>
              <a:t>Ontario SMEs export less than </a:t>
            </a:r>
            <a:r>
              <a:rPr lang="en-CA" sz="1400" smtClean="0"/>
              <a:t>Southern Ontario counterparts</a:t>
            </a:r>
            <a:endParaRPr lang="en-CA" sz="1400"/>
          </a:p>
          <a:p>
            <a:pPr marL="266700" indent="-180975"/>
            <a:r>
              <a:rPr lang="en-CA" sz="1400" smtClean="0"/>
              <a:t>Higher </a:t>
            </a:r>
            <a:r>
              <a:rPr lang="en-CA" sz="1400"/>
              <a:t>cost of doing </a:t>
            </a:r>
            <a:r>
              <a:rPr lang="en-CA" sz="1400" smtClean="0"/>
              <a:t>business, </a:t>
            </a:r>
            <a:r>
              <a:rPr lang="en-CA" sz="1400"/>
              <a:t>including energy, transportation and financing</a:t>
            </a:r>
          </a:p>
          <a:p>
            <a:pPr marL="266700" indent="-180975"/>
            <a:r>
              <a:rPr lang="en-CA" sz="1400" smtClean="0"/>
              <a:t>Smaller </a:t>
            </a:r>
            <a:r>
              <a:rPr lang="en-CA" sz="1400"/>
              <a:t>firms </a:t>
            </a:r>
            <a:r>
              <a:rPr lang="en-CA" sz="1400" smtClean="0"/>
              <a:t>adopting </a:t>
            </a:r>
            <a:r>
              <a:rPr lang="en-CA" sz="1400"/>
              <a:t>Information and Communications </a:t>
            </a:r>
            <a:r>
              <a:rPr lang="en-CA" sz="1400" smtClean="0"/>
              <a:t>Technologies (ICT) </a:t>
            </a:r>
            <a:r>
              <a:rPr lang="en-CA" sz="1400"/>
              <a:t>at </a:t>
            </a:r>
            <a:r>
              <a:rPr lang="en-CA" sz="1400" smtClean="0"/>
              <a:t>slower </a:t>
            </a:r>
            <a:r>
              <a:rPr lang="en-CA" sz="1400"/>
              <a:t>rate than </a:t>
            </a:r>
            <a:r>
              <a:rPr lang="en-CA" sz="1400" smtClean="0"/>
              <a:t>larger counterparts</a:t>
            </a:r>
          </a:p>
          <a:p>
            <a:pPr marL="266700" indent="-180975"/>
            <a:r>
              <a:rPr lang="en-CA" sz="1400" smtClean="0"/>
              <a:t>Less </a:t>
            </a:r>
            <a:r>
              <a:rPr lang="en-CA" sz="1400"/>
              <a:t>business innovation activity in SMEs (36.6%) compared to Southern Ontario (44.9%) and Canada (41.6%)</a:t>
            </a:r>
          </a:p>
          <a:p>
            <a:pPr marL="0" indent="0">
              <a:buNone/>
            </a:pPr>
            <a:endParaRPr lang="en-CA" sz="1400" smtClean="0"/>
          </a:p>
        </p:txBody>
      </p:sp>
      <p:sp>
        <p:nvSpPr>
          <p:cNvPr id="4" name="Slide Number Placeholder 3"/>
          <p:cNvSpPr>
            <a:spLocks noGrp="1"/>
          </p:cNvSpPr>
          <p:nvPr>
            <p:ph type="sldNum" sz="quarter" idx="12"/>
          </p:nvPr>
        </p:nvSpPr>
        <p:spPr/>
        <p:txBody>
          <a:bodyPr/>
          <a:lstStyle/>
          <a:p>
            <a:fld id="{877623AB-922B-4D07-85F0-E82EE8CE4320}" type="slidenum">
              <a:rPr lang="en-CA" smtClean="0"/>
              <a:t>8</a:t>
            </a:fld>
            <a:endParaRPr lang="en-CA"/>
          </a:p>
        </p:txBody>
      </p:sp>
    </p:spTree>
    <p:extLst>
      <p:ext uri="{BB962C8B-B14F-4D97-AF65-F5344CB8AC3E}">
        <p14:creationId xmlns:p14="http://schemas.microsoft.com/office/powerpoint/2010/main" val="24209766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smtClean="0"/>
              <a:t>5. Opportunities for Growth</a:t>
            </a:r>
            <a:endParaRPr lang="en-CA"/>
          </a:p>
        </p:txBody>
      </p:sp>
      <p:sp>
        <p:nvSpPr>
          <p:cNvPr id="3" name="Content Placeholder 2"/>
          <p:cNvSpPr>
            <a:spLocks noGrp="1"/>
          </p:cNvSpPr>
          <p:nvPr>
            <p:ph idx="1"/>
          </p:nvPr>
        </p:nvSpPr>
        <p:spPr>
          <a:xfrm>
            <a:off x="457200" y="1412776"/>
            <a:ext cx="8229600" cy="4968552"/>
          </a:xfrm>
        </p:spPr>
        <p:txBody>
          <a:bodyPr>
            <a:noAutofit/>
          </a:bodyPr>
          <a:lstStyle/>
          <a:p>
            <a:pPr marL="0" indent="0">
              <a:buNone/>
            </a:pPr>
            <a:r>
              <a:rPr lang="en-CA" sz="1400" b="1" u="sng" smtClean="0"/>
              <a:t>Innovation </a:t>
            </a:r>
            <a:r>
              <a:rPr lang="en-CA" sz="1400" b="1" u="sng"/>
              <a:t>and Clean Technology</a:t>
            </a:r>
          </a:p>
          <a:p>
            <a:pPr marL="266700" indent="-180975"/>
            <a:r>
              <a:rPr lang="en-CA" sz="1400" smtClean="0"/>
              <a:t>Businesses in traditional economic sectors, e.g. mining</a:t>
            </a:r>
            <a:r>
              <a:rPr lang="en-CA" sz="1400"/>
              <a:t>, </a:t>
            </a:r>
            <a:r>
              <a:rPr lang="en-CA" sz="1400" smtClean="0"/>
              <a:t>forestry, agriculture and tourism, transitioning </a:t>
            </a:r>
            <a:r>
              <a:rPr lang="en-CA" sz="1400"/>
              <a:t>to </a:t>
            </a:r>
            <a:r>
              <a:rPr lang="en-CA" sz="1400" smtClean="0"/>
              <a:t>become more knowledgeable and innovative in response </a:t>
            </a:r>
            <a:r>
              <a:rPr lang="en-CA" sz="1400"/>
              <a:t>to </a:t>
            </a:r>
            <a:r>
              <a:rPr lang="en-CA" sz="1400" smtClean="0"/>
              <a:t>growing global </a:t>
            </a:r>
            <a:r>
              <a:rPr lang="en-CA" sz="1400"/>
              <a:t>demand</a:t>
            </a:r>
          </a:p>
          <a:p>
            <a:pPr marL="266700" indent="-180975"/>
            <a:r>
              <a:rPr lang="en-CA" sz="1400" smtClean="0"/>
              <a:t>Emerging </a:t>
            </a:r>
            <a:r>
              <a:rPr lang="en-CA" sz="1400"/>
              <a:t>demand for new </a:t>
            </a:r>
            <a:r>
              <a:rPr lang="en-CA" sz="1400" smtClean="0"/>
              <a:t>resources, e.g. chromite, graphite</a:t>
            </a:r>
            <a:r>
              <a:rPr lang="en-CA" sz="1400"/>
              <a:t>, lithium and </a:t>
            </a:r>
            <a:r>
              <a:rPr lang="en-CA" sz="1400" smtClean="0"/>
              <a:t>forest-based bio-products creating new economic opportunities</a:t>
            </a:r>
            <a:endParaRPr lang="en-CA" sz="1400"/>
          </a:p>
          <a:p>
            <a:pPr marL="266700" indent="-180975"/>
            <a:r>
              <a:rPr lang="en-CA" sz="1400" smtClean="0"/>
              <a:t>Increasing </a:t>
            </a:r>
            <a:r>
              <a:rPr lang="en-CA" sz="1400"/>
              <a:t>R&amp;D and use of technology to address health and well-being of rural and remote Indigenous communities</a:t>
            </a:r>
          </a:p>
          <a:p>
            <a:pPr marL="266700" indent="-180975"/>
            <a:r>
              <a:rPr lang="en-CA" sz="1400" smtClean="0"/>
              <a:t>Expanding </a:t>
            </a:r>
            <a:r>
              <a:rPr lang="en-CA" sz="1400"/>
              <a:t>innovation centres to facilitate </a:t>
            </a:r>
            <a:r>
              <a:rPr lang="en-CA" sz="1400" smtClean="0"/>
              <a:t>innovation and </a:t>
            </a:r>
            <a:r>
              <a:rPr lang="en-CA" sz="1400"/>
              <a:t>address </a:t>
            </a:r>
            <a:r>
              <a:rPr lang="en-CA" sz="1400" smtClean="0"/>
              <a:t>production </a:t>
            </a:r>
            <a:r>
              <a:rPr lang="en-CA" sz="1400"/>
              <a:t>and commercialization </a:t>
            </a:r>
            <a:r>
              <a:rPr lang="en-CA" sz="1400" smtClean="0"/>
              <a:t>gaps in SMEs</a:t>
            </a:r>
            <a:endParaRPr lang="en-CA" sz="1400"/>
          </a:p>
          <a:p>
            <a:pPr marL="266700" indent="-180975"/>
            <a:r>
              <a:rPr lang="en-CA" sz="1400" smtClean="0"/>
              <a:t>New </a:t>
            </a:r>
            <a:r>
              <a:rPr lang="en-CA" sz="1400"/>
              <a:t>green and clean technologies to support value-added forestry, mineral exploration, mine </a:t>
            </a:r>
            <a:r>
              <a:rPr lang="en-CA" sz="1400" smtClean="0"/>
              <a:t>development </a:t>
            </a:r>
            <a:r>
              <a:rPr lang="en-CA" sz="1400"/>
              <a:t>and regional infrastructure</a:t>
            </a:r>
          </a:p>
          <a:p>
            <a:pPr marL="266700" indent="-180975"/>
            <a:r>
              <a:rPr lang="en-CA" sz="1400" smtClean="0"/>
              <a:t>Micro-grids* </a:t>
            </a:r>
            <a:r>
              <a:rPr lang="en-CA" sz="1400"/>
              <a:t>and green/clean energy generation opportunities for Indigenous communities across </a:t>
            </a:r>
            <a:r>
              <a:rPr lang="en-CA" sz="1400" smtClean="0"/>
              <a:t>region</a:t>
            </a:r>
          </a:p>
          <a:p>
            <a:pPr marL="266700" indent="-180975"/>
            <a:r>
              <a:rPr lang="en-CA" sz="1400" smtClean="0"/>
              <a:t>Supporting advanced manufacturing and adopting </a:t>
            </a:r>
            <a:r>
              <a:rPr lang="en-CA" sz="1400"/>
              <a:t>new technologies to increase manufacturing </a:t>
            </a:r>
            <a:r>
              <a:rPr lang="en-CA" sz="1400" smtClean="0"/>
              <a:t>activity</a:t>
            </a:r>
            <a:endParaRPr lang="en-CA" sz="1400"/>
          </a:p>
          <a:p>
            <a:endParaRPr lang="en-CA" sz="1400"/>
          </a:p>
          <a:p>
            <a:pPr marL="0" indent="0">
              <a:buNone/>
            </a:pPr>
            <a:r>
              <a:rPr lang="en-CA" sz="1400" b="1" u="sng" smtClean="0"/>
              <a:t>Entrepreneurship</a:t>
            </a:r>
            <a:r>
              <a:rPr lang="en-CA" sz="1400" b="1" u="sng"/>
              <a:t>, Trade and Digital Economy</a:t>
            </a:r>
          </a:p>
          <a:p>
            <a:pPr marL="266700" indent="-180975"/>
            <a:r>
              <a:rPr lang="en-CA" sz="1400" smtClean="0"/>
              <a:t>Emerging </a:t>
            </a:r>
            <a:r>
              <a:rPr lang="en-CA" sz="1400"/>
              <a:t>economic </a:t>
            </a:r>
            <a:r>
              <a:rPr lang="en-CA" sz="1400" smtClean="0"/>
              <a:t>sectors, e.g. bio-economy*, </a:t>
            </a:r>
            <a:r>
              <a:rPr lang="en-CA" sz="1400"/>
              <a:t>life </a:t>
            </a:r>
            <a:r>
              <a:rPr lang="en-CA" sz="1400" smtClean="0"/>
              <a:t>sciences, agriculture, renewable energy and aerospace with commercialization opportunities</a:t>
            </a:r>
          </a:p>
          <a:p>
            <a:pPr marL="266700" indent="-180975"/>
            <a:r>
              <a:rPr lang="en-CA" sz="1400"/>
              <a:t>D</a:t>
            </a:r>
            <a:r>
              <a:rPr lang="en-CA" sz="1400" smtClean="0"/>
              <a:t>eveloping </a:t>
            </a:r>
            <a:r>
              <a:rPr lang="en-CA" sz="1400"/>
              <a:t>new </a:t>
            </a:r>
            <a:r>
              <a:rPr lang="en-CA" sz="1400" smtClean="0"/>
              <a:t>market-driven </a:t>
            </a:r>
            <a:r>
              <a:rPr lang="en-CA" sz="1400"/>
              <a:t>tourism </a:t>
            </a:r>
            <a:r>
              <a:rPr lang="en-CA" sz="1400" smtClean="0"/>
              <a:t>products </a:t>
            </a:r>
          </a:p>
          <a:p>
            <a:pPr marL="266700" indent="-180975"/>
            <a:r>
              <a:rPr lang="en-CA" sz="1400" smtClean="0"/>
              <a:t>Adopting new </a:t>
            </a:r>
            <a:r>
              <a:rPr lang="en-CA" sz="1400"/>
              <a:t>Information and Communication Technology (ICT</a:t>
            </a:r>
            <a:r>
              <a:rPr lang="en-CA" sz="1400" smtClean="0"/>
              <a:t>) </a:t>
            </a:r>
            <a:r>
              <a:rPr lang="en-CA" sz="1400"/>
              <a:t>systems to bridge geographic barriers</a:t>
            </a:r>
          </a:p>
        </p:txBody>
      </p:sp>
      <p:sp>
        <p:nvSpPr>
          <p:cNvPr id="4" name="Slide Number Placeholder 3"/>
          <p:cNvSpPr>
            <a:spLocks noGrp="1"/>
          </p:cNvSpPr>
          <p:nvPr>
            <p:ph type="sldNum" sz="quarter" idx="12"/>
          </p:nvPr>
        </p:nvSpPr>
        <p:spPr/>
        <p:txBody>
          <a:bodyPr/>
          <a:lstStyle/>
          <a:p>
            <a:fld id="{877623AB-922B-4D07-85F0-E82EE8CE4320}" type="slidenum">
              <a:rPr lang="en-CA" smtClean="0"/>
              <a:t>9</a:t>
            </a:fld>
            <a:endParaRPr lang="en-CA"/>
          </a:p>
        </p:txBody>
      </p:sp>
    </p:spTree>
    <p:extLst>
      <p:ext uri="{BB962C8B-B14F-4D97-AF65-F5344CB8AC3E}">
        <p14:creationId xmlns:p14="http://schemas.microsoft.com/office/powerpoint/2010/main" val="6955372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4204</TotalTime>
  <Words>1636</Words>
  <Application>Microsoft Office PowerPoint</Application>
  <PresentationFormat>On-screen Show (4:3)</PresentationFormat>
  <Paragraphs>198</Paragraphs>
  <Slides>15</Slides>
  <Notes>3</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Prosperity and Growth Strategy  for Northern Ontario</vt:lpstr>
      <vt:lpstr>Content</vt:lpstr>
      <vt:lpstr>1. Introduction</vt:lpstr>
      <vt:lpstr>2. Northern Ontario Overview</vt:lpstr>
      <vt:lpstr>3. Economic Overview</vt:lpstr>
      <vt:lpstr>3. Economic Overview (cont.)</vt:lpstr>
      <vt:lpstr>4. Challenges</vt:lpstr>
      <vt:lpstr>4. Challenges (cont.)</vt:lpstr>
      <vt:lpstr>5. Opportunities for Growth</vt:lpstr>
      <vt:lpstr>5. Opportunities for Growth (cont.)</vt:lpstr>
      <vt:lpstr>6. Supporting the Innovation and Skills Plan </vt:lpstr>
      <vt:lpstr>6. Supporting the Innovation and Skills Plan (cont.)</vt:lpstr>
      <vt:lpstr>6. Supporting the Innovation and Skills Plan (cont.)</vt:lpstr>
      <vt:lpstr>6. Supporting the Innovation and Skills Plan (cont.)</vt:lpstr>
      <vt:lpstr>7. Approach</vt:lpstr>
    </vt:vector>
  </TitlesOfParts>
  <Company>Industry Canada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Garcia, Dan: FedNor</dc:creator>
  <cp:lastModifiedBy>Naud, Robert: FedNor</cp:lastModifiedBy>
  <cp:revision>267</cp:revision>
  <cp:lastPrinted>2017-07-17T20:12:41Z</cp:lastPrinted>
  <dcterms:created xsi:type="dcterms:W3CDTF">2016-08-22T15:35:32Z</dcterms:created>
  <dcterms:modified xsi:type="dcterms:W3CDTF">2017-07-26T15:31:37Z</dcterms:modified>
</cp:coreProperties>
</file>